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1534" r:id="rId5"/>
    <p:sldId id="257" r:id="rId6"/>
    <p:sldId id="261" r:id="rId7"/>
    <p:sldId id="264" r:id="rId8"/>
    <p:sldId id="1535" r:id="rId9"/>
    <p:sldId id="1536" r:id="rId10"/>
    <p:sldId id="153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3249D-AFE8-2D2F-8499-332E51FD9027}" v="1364" dt="2025-03-04T12:45:00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8" autoAdjust="0"/>
    <p:restoredTop sz="94609" autoAdjust="0"/>
  </p:normalViewPr>
  <p:slideViewPr>
    <p:cSldViewPr snapToGrid="0">
      <p:cViewPr>
        <p:scale>
          <a:sx n="100" d="100"/>
          <a:sy n="100" d="100"/>
        </p:scale>
        <p:origin x="120" y="-119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4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3D5C4F-2A24-4B06-A730-5ACD84941D9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C3D482-80E8-43C2-936A-53D4E0B10321}">
      <dgm:prSet/>
      <dgm:spPr/>
      <dgm:t>
        <a:bodyPr/>
        <a:lstStyle/>
        <a:p>
          <a:r>
            <a:rPr lang="en-US"/>
            <a:t>In the modern world, energy management is a critical issue for both households and energy providers. </a:t>
          </a:r>
        </a:p>
      </dgm:t>
    </dgm:pt>
    <dgm:pt modelId="{5F39BC7A-A27C-4C14-A762-883C52BA4906}" type="parTrans" cxnId="{9677CAF5-BE77-4107-8685-E6CDFFFF664F}">
      <dgm:prSet/>
      <dgm:spPr/>
      <dgm:t>
        <a:bodyPr/>
        <a:lstStyle/>
        <a:p>
          <a:endParaRPr lang="en-US"/>
        </a:p>
      </dgm:t>
    </dgm:pt>
    <dgm:pt modelId="{5951914A-B3EE-497F-8DF4-0F89FB9E2E81}" type="sibTrans" cxnId="{9677CAF5-BE77-4107-8685-E6CDFFFF664F}">
      <dgm:prSet/>
      <dgm:spPr/>
      <dgm:t>
        <a:bodyPr/>
        <a:lstStyle/>
        <a:p>
          <a:endParaRPr lang="en-US"/>
        </a:p>
      </dgm:t>
    </dgm:pt>
    <dgm:pt modelId="{773BEC77-CCFB-4729-9F7E-152DFB95D77B}">
      <dgm:prSet/>
      <dgm:spPr/>
      <dgm:t>
        <a:bodyPr/>
        <a:lstStyle/>
        <a:p>
          <a:r>
            <a:rPr lang="en-US"/>
            <a:t>Predicting energy consumption accurately enables better planning, cost reduction, and optimization of resources. </a:t>
          </a:r>
        </a:p>
      </dgm:t>
    </dgm:pt>
    <dgm:pt modelId="{2346B946-E563-48F9-88D5-CFC16EB53AA3}" type="parTrans" cxnId="{976805E8-4A11-41F8-B66A-DE820D25C9B1}">
      <dgm:prSet/>
      <dgm:spPr/>
      <dgm:t>
        <a:bodyPr/>
        <a:lstStyle/>
        <a:p>
          <a:endParaRPr lang="en-US"/>
        </a:p>
      </dgm:t>
    </dgm:pt>
    <dgm:pt modelId="{8B5BC6C8-3443-4B33-8F96-C5298927105E}" type="sibTrans" cxnId="{976805E8-4A11-41F8-B66A-DE820D25C9B1}">
      <dgm:prSet/>
      <dgm:spPr/>
      <dgm:t>
        <a:bodyPr/>
        <a:lstStyle/>
        <a:p>
          <a:endParaRPr lang="en-US"/>
        </a:p>
      </dgm:t>
    </dgm:pt>
    <dgm:pt modelId="{EED7EC14-1ED5-478B-8750-83839146FC46}">
      <dgm:prSet/>
      <dgm:spPr/>
      <dgm:t>
        <a:bodyPr/>
        <a:lstStyle/>
        <a:p>
          <a:r>
            <a:rPr lang="en-US"/>
            <a:t>The goal of this project is to develop a machine learning model that can predict household energy consumption based on historical data. </a:t>
          </a:r>
        </a:p>
      </dgm:t>
    </dgm:pt>
    <dgm:pt modelId="{85542793-1093-4E9B-AE92-DB790F6C8FCE}" type="parTrans" cxnId="{69184B7E-511D-4929-BE88-5B5075BEBE84}">
      <dgm:prSet/>
      <dgm:spPr/>
      <dgm:t>
        <a:bodyPr/>
        <a:lstStyle/>
        <a:p>
          <a:endParaRPr lang="en-US"/>
        </a:p>
      </dgm:t>
    </dgm:pt>
    <dgm:pt modelId="{2B7E2230-FA89-4ED2-B1F0-70071D53E4AA}" type="sibTrans" cxnId="{69184B7E-511D-4929-BE88-5B5075BEBE84}">
      <dgm:prSet/>
      <dgm:spPr/>
      <dgm:t>
        <a:bodyPr/>
        <a:lstStyle/>
        <a:p>
          <a:endParaRPr lang="en-US"/>
        </a:p>
      </dgm:t>
    </dgm:pt>
    <dgm:pt modelId="{831B05B9-DAE7-4892-B6B4-D13D7290BEB2}">
      <dgm:prSet/>
      <dgm:spPr/>
      <dgm:t>
        <a:bodyPr/>
        <a:lstStyle/>
        <a:p>
          <a:r>
            <a:rPr lang="en-US"/>
            <a:t>Using this model, consumers can gain insights into their usage patterns, while energy providers can forecast demand more effectively.</a:t>
          </a:r>
        </a:p>
      </dgm:t>
    </dgm:pt>
    <dgm:pt modelId="{E33C6A6A-B62C-4D4D-A309-B93157397816}" type="parTrans" cxnId="{5E655F86-3327-4AA4-B65B-C6517F6A8CEF}">
      <dgm:prSet/>
      <dgm:spPr/>
      <dgm:t>
        <a:bodyPr/>
        <a:lstStyle/>
        <a:p>
          <a:endParaRPr lang="en-US"/>
        </a:p>
      </dgm:t>
    </dgm:pt>
    <dgm:pt modelId="{C7955289-715C-4675-8BDE-792755AEED85}" type="sibTrans" cxnId="{5E655F86-3327-4AA4-B65B-C6517F6A8CEF}">
      <dgm:prSet/>
      <dgm:spPr/>
      <dgm:t>
        <a:bodyPr/>
        <a:lstStyle/>
        <a:p>
          <a:endParaRPr lang="en-US"/>
        </a:p>
      </dgm:t>
    </dgm:pt>
    <dgm:pt modelId="{54A0A2C7-34B7-430C-8541-F0032A34901A}" type="pres">
      <dgm:prSet presAssocID="{AD3D5C4F-2A24-4B06-A730-5ACD84941D9D}" presName="root" presStyleCnt="0">
        <dgm:presLayoutVars>
          <dgm:dir/>
          <dgm:resizeHandles val="exact"/>
        </dgm:presLayoutVars>
      </dgm:prSet>
      <dgm:spPr/>
    </dgm:pt>
    <dgm:pt modelId="{1F024B46-467F-4699-B3BF-27963E252372}" type="pres">
      <dgm:prSet presAssocID="{04C3D482-80E8-43C2-936A-53D4E0B10321}" presName="compNode" presStyleCnt="0"/>
      <dgm:spPr/>
    </dgm:pt>
    <dgm:pt modelId="{37F9BDB0-F1AF-4AC7-B3A3-C648E5B88838}" type="pres">
      <dgm:prSet presAssocID="{04C3D482-80E8-43C2-936A-53D4E0B10321}" presName="bgRect" presStyleLbl="bgShp" presStyleIdx="0" presStyleCnt="4"/>
      <dgm:spPr/>
    </dgm:pt>
    <dgm:pt modelId="{848692F0-0FA8-43C0-A1CB-60B33D2FAA26}" type="pres">
      <dgm:prSet presAssocID="{04C3D482-80E8-43C2-936A-53D4E0B1032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876D1E56-EFEF-4854-BF6B-422E7B0983A7}" type="pres">
      <dgm:prSet presAssocID="{04C3D482-80E8-43C2-936A-53D4E0B10321}" presName="spaceRect" presStyleCnt="0"/>
      <dgm:spPr/>
    </dgm:pt>
    <dgm:pt modelId="{D913BC34-DB82-41CF-B660-75666A75269E}" type="pres">
      <dgm:prSet presAssocID="{04C3D482-80E8-43C2-936A-53D4E0B10321}" presName="parTx" presStyleLbl="revTx" presStyleIdx="0" presStyleCnt="4">
        <dgm:presLayoutVars>
          <dgm:chMax val="0"/>
          <dgm:chPref val="0"/>
        </dgm:presLayoutVars>
      </dgm:prSet>
      <dgm:spPr/>
    </dgm:pt>
    <dgm:pt modelId="{235C1DDA-8CBE-47BC-BD7C-BF05506E1EFA}" type="pres">
      <dgm:prSet presAssocID="{5951914A-B3EE-497F-8DF4-0F89FB9E2E81}" presName="sibTrans" presStyleCnt="0"/>
      <dgm:spPr/>
    </dgm:pt>
    <dgm:pt modelId="{855835D8-6014-4BB5-A678-3D380B868626}" type="pres">
      <dgm:prSet presAssocID="{773BEC77-CCFB-4729-9F7E-152DFB95D77B}" presName="compNode" presStyleCnt="0"/>
      <dgm:spPr/>
    </dgm:pt>
    <dgm:pt modelId="{E2C0C22F-FDA5-4813-98E4-5243A638B08A}" type="pres">
      <dgm:prSet presAssocID="{773BEC77-CCFB-4729-9F7E-152DFB95D77B}" presName="bgRect" presStyleLbl="bgShp" presStyleIdx="1" presStyleCnt="4"/>
      <dgm:spPr/>
    </dgm:pt>
    <dgm:pt modelId="{94F6561C-9A99-45AB-BE8E-80723C6E4DAE}" type="pres">
      <dgm:prSet presAssocID="{773BEC77-CCFB-4729-9F7E-152DFB95D7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F372994-4839-4B6E-9D76-9F7AC0CC5248}" type="pres">
      <dgm:prSet presAssocID="{773BEC77-CCFB-4729-9F7E-152DFB95D77B}" presName="spaceRect" presStyleCnt="0"/>
      <dgm:spPr/>
    </dgm:pt>
    <dgm:pt modelId="{F59B7594-575F-4AE5-BE2F-D9260C49EF6D}" type="pres">
      <dgm:prSet presAssocID="{773BEC77-CCFB-4729-9F7E-152DFB95D77B}" presName="parTx" presStyleLbl="revTx" presStyleIdx="1" presStyleCnt="4">
        <dgm:presLayoutVars>
          <dgm:chMax val="0"/>
          <dgm:chPref val="0"/>
        </dgm:presLayoutVars>
      </dgm:prSet>
      <dgm:spPr/>
    </dgm:pt>
    <dgm:pt modelId="{A4A3C698-6B40-454B-A590-B01FF473EE28}" type="pres">
      <dgm:prSet presAssocID="{8B5BC6C8-3443-4B33-8F96-C5298927105E}" presName="sibTrans" presStyleCnt="0"/>
      <dgm:spPr/>
    </dgm:pt>
    <dgm:pt modelId="{D9B8F034-06B7-4F2B-B5D7-AB1ED4F167E6}" type="pres">
      <dgm:prSet presAssocID="{EED7EC14-1ED5-478B-8750-83839146FC46}" presName="compNode" presStyleCnt="0"/>
      <dgm:spPr/>
    </dgm:pt>
    <dgm:pt modelId="{7971C73A-68D1-47C9-90D6-0D0E56BD86DF}" type="pres">
      <dgm:prSet presAssocID="{EED7EC14-1ED5-478B-8750-83839146FC46}" presName="bgRect" presStyleLbl="bgShp" presStyleIdx="2" presStyleCnt="4"/>
      <dgm:spPr/>
    </dgm:pt>
    <dgm:pt modelId="{A4FE4223-3DC7-4662-B4A4-FCB8A56F0F34}" type="pres">
      <dgm:prSet presAssocID="{EED7EC14-1ED5-478B-8750-83839146FC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5CA80CC-4564-4042-929F-BCDE1594B502}" type="pres">
      <dgm:prSet presAssocID="{EED7EC14-1ED5-478B-8750-83839146FC46}" presName="spaceRect" presStyleCnt="0"/>
      <dgm:spPr/>
    </dgm:pt>
    <dgm:pt modelId="{EBE87C60-7346-452C-83AF-0582DD823DCA}" type="pres">
      <dgm:prSet presAssocID="{EED7EC14-1ED5-478B-8750-83839146FC46}" presName="parTx" presStyleLbl="revTx" presStyleIdx="2" presStyleCnt="4">
        <dgm:presLayoutVars>
          <dgm:chMax val="0"/>
          <dgm:chPref val="0"/>
        </dgm:presLayoutVars>
      </dgm:prSet>
      <dgm:spPr/>
    </dgm:pt>
    <dgm:pt modelId="{BB4C0D5D-7E63-42B0-AA53-B7C72549F260}" type="pres">
      <dgm:prSet presAssocID="{2B7E2230-FA89-4ED2-B1F0-70071D53E4AA}" presName="sibTrans" presStyleCnt="0"/>
      <dgm:spPr/>
    </dgm:pt>
    <dgm:pt modelId="{9F668E4E-930A-41D1-AE4D-2E039720FB90}" type="pres">
      <dgm:prSet presAssocID="{831B05B9-DAE7-4892-B6B4-D13D7290BEB2}" presName="compNode" presStyleCnt="0"/>
      <dgm:spPr/>
    </dgm:pt>
    <dgm:pt modelId="{25F337FC-199D-40B2-BDFF-D826C100E64E}" type="pres">
      <dgm:prSet presAssocID="{831B05B9-DAE7-4892-B6B4-D13D7290BEB2}" presName="bgRect" presStyleLbl="bgShp" presStyleIdx="3" presStyleCnt="4"/>
      <dgm:spPr/>
    </dgm:pt>
    <dgm:pt modelId="{A44BC59C-B1BA-47EF-AB5D-121CFF8AD0FC}" type="pres">
      <dgm:prSet presAssocID="{831B05B9-DAE7-4892-B6B4-D13D7290BE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987CA9B-9544-4292-A14C-5A09E88BE6D4}" type="pres">
      <dgm:prSet presAssocID="{831B05B9-DAE7-4892-B6B4-D13D7290BEB2}" presName="spaceRect" presStyleCnt="0"/>
      <dgm:spPr/>
    </dgm:pt>
    <dgm:pt modelId="{37A14789-CA23-48E8-B9D0-F1A56C76A564}" type="pres">
      <dgm:prSet presAssocID="{831B05B9-DAE7-4892-B6B4-D13D7290BE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C814D51-F111-4FC3-9653-6EE264772F88}" type="presOf" srcId="{EED7EC14-1ED5-478B-8750-83839146FC46}" destId="{EBE87C60-7346-452C-83AF-0582DD823DCA}" srcOrd="0" destOrd="0" presId="urn:microsoft.com/office/officeart/2018/2/layout/IconVerticalSolidList"/>
    <dgm:cxn modelId="{69184B7E-511D-4929-BE88-5B5075BEBE84}" srcId="{AD3D5C4F-2A24-4B06-A730-5ACD84941D9D}" destId="{EED7EC14-1ED5-478B-8750-83839146FC46}" srcOrd="2" destOrd="0" parTransId="{85542793-1093-4E9B-AE92-DB790F6C8FCE}" sibTransId="{2B7E2230-FA89-4ED2-B1F0-70071D53E4AA}"/>
    <dgm:cxn modelId="{5E655F86-3327-4AA4-B65B-C6517F6A8CEF}" srcId="{AD3D5C4F-2A24-4B06-A730-5ACD84941D9D}" destId="{831B05B9-DAE7-4892-B6B4-D13D7290BEB2}" srcOrd="3" destOrd="0" parTransId="{E33C6A6A-B62C-4D4D-A309-B93157397816}" sibTransId="{C7955289-715C-4675-8BDE-792755AEED85}"/>
    <dgm:cxn modelId="{C6014EAA-BF40-4CAA-B286-75CD3127B37E}" type="presOf" srcId="{AD3D5C4F-2A24-4B06-A730-5ACD84941D9D}" destId="{54A0A2C7-34B7-430C-8541-F0032A34901A}" srcOrd="0" destOrd="0" presId="urn:microsoft.com/office/officeart/2018/2/layout/IconVerticalSolidList"/>
    <dgm:cxn modelId="{F72FD7CB-8712-4B4D-A49C-5FCFDEE76282}" type="presOf" srcId="{04C3D482-80E8-43C2-936A-53D4E0B10321}" destId="{D913BC34-DB82-41CF-B660-75666A75269E}" srcOrd="0" destOrd="0" presId="urn:microsoft.com/office/officeart/2018/2/layout/IconVerticalSolidList"/>
    <dgm:cxn modelId="{976805E8-4A11-41F8-B66A-DE820D25C9B1}" srcId="{AD3D5C4F-2A24-4B06-A730-5ACD84941D9D}" destId="{773BEC77-CCFB-4729-9F7E-152DFB95D77B}" srcOrd="1" destOrd="0" parTransId="{2346B946-E563-48F9-88D5-CFC16EB53AA3}" sibTransId="{8B5BC6C8-3443-4B33-8F96-C5298927105E}"/>
    <dgm:cxn modelId="{D896BFEA-6F23-4DA0-A2E8-31CA3684EF16}" type="presOf" srcId="{773BEC77-CCFB-4729-9F7E-152DFB95D77B}" destId="{F59B7594-575F-4AE5-BE2F-D9260C49EF6D}" srcOrd="0" destOrd="0" presId="urn:microsoft.com/office/officeart/2018/2/layout/IconVerticalSolidList"/>
    <dgm:cxn modelId="{604FA8F4-BF61-4CF4-86A9-A72D46122786}" type="presOf" srcId="{831B05B9-DAE7-4892-B6B4-D13D7290BEB2}" destId="{37A14789-CA23-48E8-B9D0-F1A56C76A564}" srcOrd="0" destOrd="0" presId="urn:microsoft.com/office/officeart/2018/2/layout/IconVerticalSolidList"/>
    <dgm:cxn modelId="{9677CAF5-BE77-4107-8685-E6CDFFFF664F}" srcId="{AD3D5C4F-2A24-4B06-A730-5ACD84941D9D}" destId="{04C3D482-80E8-43C2-936A-53D4E0B10321}" srcOrd="0" destOrd="0" parTransId="{5F39BC7A-A27C-4C14-A762-883C52BA4906}" sibTransId="{5951914A-B3EE-497F-8DF4-0F89FB9E2E81}"/>
    <dgm:cxn modelId="{3C96A987-BC10-4D6D-9680-821E85B572DA}" type="presParOf" srcId="{54A0A2C7-34B7-430C-8541-F0032A34901A}" destId="{1F024B46-467F-4699-B3BF-27963E252372}" srcOrd="0" destOrd="0" presId="urn:microsoft.com/office/officeart/2018/2/layout/IconVerticalSolidList"/>
    <dgm:cxn modelId="{CC51F924-90CB-49DF-B07C-9A5BBDF14AA0}" type="presParOf" srcId="{1F024B46-467F-4699-B3BF-27963E252372}" destId="{37F9BDB0-F1AF-4AC7-B3A3-C648E5B88838}" srcOrd="0" destOrd="0" presId="urn:microsoft.com/office/officeart/2018/2/layout/IconVerticalSolidList"/>
    <dgm:cxn modelId="{AD59ACE8-E72B-4249-A9A9-A8738C6167CB}" type="presParOf" srcId="{1F024B46-467F-4699-B3BF-27963E252372}" destId="{848692F0-0FA8-43C0-A1CB-60B33D2FAA26}" srcOrd="1" destOrd="0" presId="urn:microsoft.com/office/officeart/2018/2/layout/IconVerticalSolidList"/>
    <dgm:cxn modelId="{8704276B-113C-4CAB-8B20-442C59C610AD}" type="presParOf" srcId="{1F024B46-467F-4699-B3BF-27963E252372}" destId="{876D1E56-EFEF-4854-BF6B-422E7B0983A7}" srcOrd="2" destOrd="0" presId="urn:microsoft.com/office/officeart/2018/2/layout/IconVerticalSolidList"/>
    <dgm:cxn modelId="{8680F500-6012-4C5D-9A3C-1EBD762171AE}" type="presParOf" srcId="{1F024B46-467F-4699-B3BF-27963E252372}" destId="{D913BC34-DB82-41CF-B660-75666A75269E}" srcOrd="3" destOrd="0" presId="urn:microsoft.com/office/officeart/2018/2/layout/IconVerticalSolidList"/>
    <dgm:cxn modelId="{FECE6B5D-AA23-4874-970A-2CA75A1BD95A}" type="presParOf" srcId="{54A0A2C7-34B7-430C-8541-F0032A34901A}" destId="{235C1DDA-8CBE-47BC-BD7C-BF05506E1EFA}" srcOrd="1" destOrd="0" presId="urn:microsoft.com/office/officeart/2018/2/layout/IconVerticalSolidList"/>
    <dgm:cxn modelId="{6C72DC5A-E20B-4DEA-8FC0-B8A68D1BAC6F}" type="presParOf" srcId="{54A0A2C7-34B7-430C-8541-F0032A34901A}" destId="{855835D8-6014-4BB5-A678-3D380B868626}" srcOrd="2" destOrd="0" presId="urn:microsoft.com/office/officeart/2018/2/layout/IconVerticalSolidList"/>
    <dgm:cxn modelId="{C8457C04-DC18-4443-87CF-7D12E507FB47}" type="presParOf" srcId="{855835D8-6014-4BB5-A678-3D380B868626}" destId="{E2C0C22F-FDA5-4813-98E4-5243A638B08A}" srcOrd="0" destOrd="0" presId="urn:microsoft.com/office/officeart/2018/2/layout/IconVerticalSolidList"/>
    <dgm:cxn modelId="{A34D78CB-A991-4663-923B-8A055C8DFCEB}" type="presParOf" srcId="{855835D8-6014-4BB5-A678-3D380B868626}" destId="{94F6561C-9A99-45AB-BE8E-80723C6E4DAE}" srcOrd="1" destOrd="0" presId="urn:microsoft.com/office/officeart/2018/2/layout/IconVerticalSolidList"/>
    <dgm:cxn modelId="{79ECBD88-FC53-4645-9326-B3A2E212153D}" type="presParOf" srcId="{855835D8-6014-4BB5-A678-3D380B868626}" destId="{2F372994-4839-4B6E-9D76-9F7AC0CC5248}" srcOrd="2" destOrd="0" presId="urn:microsoft.com/office/officeart/2018/2/layout/IconVerticalSolidList"/>
    <dgm:cxn modelId="{89334144-B8E2-40DF-8F99-A0D319CF0431}" type="presParOf" srcId="{855835D8-6014-4BB5-A678-3D380B868626}" destId="{F59B7594-575F-4AE5-BE2F-D9260C49EF6D}" srcOrd="3" destOrd="0" presId="urn:microsoft.com/office/officeart/2018/2/layout/IconVerticalSolidList"/>
    <dgm:cxn modelId="{0BDB8E7D-05A7-417B-A3B1-450D0BA5249E}" type="presParOf" srcId="{54A0A2C7-34B7-430C-8541-F0032A34901A}" destId="{A4A3C698-6B40-454B-A590-B01FF473EE28}" srcOrd="3" destOrd="0" presId="urn:microsoft.com/office/officeart/2018/2/layout/IconVerticalSolidList"/>
    <dgm:cxn modelId="{005AAD46-A48B-43E9-A2A5-B2A737163A70}" type="presParOf" srcId="{54A0A2C7-34B7-430C-8541-F0032A34901A}" destId="{D9B8F034-06B7-4F2B-B5D7-AB1ED4F167E6}" srcOrd="4" destOrd="0" presId="urn:microsoft.com/office/officeart/2018/2/layout/IconVerticalSolidList"/>
    <dgm:cxn modelId="{5690B8F1-51EB-4E0F-9C0E-D232934B8A52}" type="presParOf" srcId="{D9B8F034-06B7-4F2B-B5D7-AB1ED4F167E6}" destId="{7971C73A-68D1-47C9-90D6-0D0E56BD86DF}" srcOrd="0" destOrd="0" presId="urn:microsoft.com/office/officeart/2018/2/layout/IconVerticalSolidList"/>
    <dgm:cxn modelId="{ED26DD43-2687-4535-9D71-78200629105B}" type="presParOf" srcId="{D9B8F034-06B7-4F2B-B5D7-AB1ED4F167E6}" destId="{A4FE4223-3DC7-4662-B4A4-FCB8A56F0F34}" srcOrd="1" destOrd="0" presId="urn:microsoft.com/office/officeart/2018/2/layout/IconVerticalSolidList"/>
    <dgm:cxn modelId="{C879D5DC-8205-45A4-A364-B3742E153CFE}" type="presParOf" srcId="{D9B8F034-06B7-4F2B-B5D7-AB1ED4F167E6}" destId="{95CA80CC-4564-4042-929F-BCDE1594B502}" srcOrd="2" destOrd="0" presId="urn:microsoft.com/office/officeart/2018/2/layout/IconVerticalSolidList"/>
    <dgm:cxn modelId="{7B08C5C4-8E71-442A-923C-A9A8D82D880B}" type="presParOf" srcId="{D9B8F034-06B7-4F2B-B5D7-AB1ED4F167E6}" destId="{EBE87C60-7346-452C-83AF-0582DD823DCA}" srcOrd="3" destOrd="0" presId="urn:microsoft.com/office/officeart/2018/2/layout/IconVerticalSolidList"/>
    <dgm:cxn modelId="{5B89AD63-653D-44B0-8124-89180E6D80AD}" type="presParOf" srcId="{54A0A2C7-34B7-430C-8541-F0032A34901A}" destId="{BB4C0D5D-7E63-42B0-AA53-B7C72549F260}" srcOrd="5" destOrd="0" presId="urn:microsoft.com/office/officeart/2018/2/layout/IconVerticalSolidList"/>
    <dgm:cxn modelId="{A019D900-7FAB-4D13-A1FE-77BDB95B7930}" type="presParOf" srcId="{54A0A2C7-34B7-430C-8541-F0032A34901A}" destId="{9F668E4E-930A-41D1-AE4D-2E039720FB90}" srcOrd="6" destOrd="0" presId="urn:microsoft.com/office/officeart/2018/2/layout/IconVerticalSolidList"/>
    <dgm:cxn modelId="{DDDEBFC5-6D77-4DA4-8804-961679F04F4D}" type="presParOf" srcId="{9F668E4E-930A-41D1-AE4D-2E039720FB90}" destId="{25F337FC-199D-40B2-BDFF-D826C100E64E}" srcOrd="0" destOrd="0" presId="urn:microsoft.com/office/officeart/2018/2/layout/IconVerticalSolidList"/>
    <dgm:cxn modelId="{491DD568-3ED3-4CEF-995F-96C7ABF6C92F}" type="presParOf" srcId="{9F668E4E-930A-41D1-AE4D-2E039720FB90}" destId="{A44BC59C-B1BA-47EF-AB5D-121CFF8AD0FC}" srcOrd="1" destOrd="0" presId="urn:microsoft.com/office/officeart/2018/2/layout/IconVerticalSolidList"/>
    <dgm:cxn modelId="{A9882E8F-5AC8-4FFA-B28A-F27FC290A7D4}" type="presParOf" srcId="{9F668E4E-930A-41D1-AE4D-2E039720FB90}" destId="{E987CA9B-9544-4292-A14C-5A09E88BE6D4}" srcOrd="2" destOrd="0" presId="urn:microsoft.com/office/officeart/2018/2/layout/IconVerticalSolidList"/>
    <dgm:cxn modelId="{83D469CD-50C2-4C82-A861-6535C1B09C84}" type="presParOf" srcId="{9F668E4E-930A-41D1-AE4D-2E039720FB90}" destId="{37A14789-CA23-48E8-B9D0-F1A56C76A5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9BDB0-F1AF-4AC7-B3A3-C648E5B88838}">
      <dsp:nvSpPr>
        <dsp:cNvPr id="0" name=""/>
        <dsp:cNvSpPr/>
      </dsp:nvSpPr>
      <dsp:spPr>
        <a:xfrm>
          <a:off x="0" y="1953"/>
          <a:ext cx="10441962" cy="9899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8692F0-0FA8-43C0-A1CB-60B33D2FAA26}">
      <dsp:nvSpPr>
        <dsp:cNvPr id="0" name=""/>
        <dsp:cNvSpPr/>
      </dsp:nvSpPr>
      <dsp:spPr>
        <a:xfrm>
          <a:off x="299456" y="224689"/>
          <a:ext cx="544465" cy="544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3BC34-DB82-41CF-B660-75666A75269E}">
      <dsp:nvSpPr>
        <dsp:cNvPr id="0" name=""/>
        <dsp:cNvSpPr/>
      </dsp:nvSpPr>
      <dsp:spPr>
        <a:xfrm>
          <a:off x="1143378" y="1953"/>
          <a:ext cx="9298583" cy="989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68" tIns="104768" rIns="104768" bIns="1047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the modern world, energy management is a critical issue for both households and energy providers. </a:t>
          </a:r>
        </a:p>
      </dsp:txBody>
      <dsp:txXfrm>
        <a:off x="1143378" y="1953"/>
        <a:ext cx="9298583" cy="989938"/>
      </dsp:txXfrm>
    </dsp:sp>
    <dsp:sp modelId="{E2C0C22F-FDA5-4813-98E4-5243A638B08A}">
      <dsp:nvSpPr>
        <dsp:cNvPr id="0" name=""/>
        <dsp:cNvSpPr/>
      </dsp:nvSpPr>
      <dsp:spPr>
        <a:xfrm>
          <a:off x="0" y="1239375"/>
          <a:ext cx="10441962" cy="9899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6561C-9A99-45AB-BE8E-80723C6E4DAE}">
      <dsp:nvSpPr>
        <dsp:cNvPr id="0" name=""/>
        <dsp:cNvSpPr/>
      </dsp:nvSpPr>
      <dsp:spPr>
        <a:xfrm>
          <a:off x="299456" y="1462111"/>
          <a:ext cx="544465" cy="5444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B7594-575F-4AE5-BE2F-D9260C49EF6D}">
      <dsp:nvSpPr>
        <dsp:cNvPr id="0" name=""/>
        <dsp:cNvSpPr/>
      </dsp:nvSpPr>
      <dsp:spPr>
        <a:xfrm>
          <a:off x="1143378" y="1239375"/>
          <a:ext cx="9298583" cy="989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68" tIns="104768" rIns="104768" bIns="1047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Predicting energy consumption accurately enables better planning, cost reduction, and optimization of resources. </a:t>
          </a:r>
        </a:p>
      </dsp:txBody>
      <dsp:txXfrm>
        <a:off x="1143378" y="1239375"/>
        <a:ext cx="9298583" cy="989938"/>
      </dsp:txXfrm>
    </dsp:sp>
    <dsp:sp modelId="{7971C73A-68D1-47C9-90D6-0D0E56BD86DF}">
      <dsp:nvSpPr>
        <dsp:cNvPr id="0" name=""/>
        <dsp:cNvSpPr/>
      </dsp:nvSpPr>
      <dsp:spPr>
        <a:xfrm>
          <a:off x="0" y="2476798"/>
          <a:ext cx="10441962" cy="9899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E4223-3DC7-4662-B4A4-FCB8A56F0F34}">
      <dsp:nvSpPr>
        <dsp:cNvPr id="0" name=""/>
        <dsp:cNvSpPr/>
      </dsp:nvSpPr>
      <dsp:spPr>
        <a:xfrm>
          <a:off x="299456" y="2699534"/>
          <a:ext cx="544465" cy="5444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87C60-7346-452C-83AF-0582DD823DCA}">
      <dsp:nvSpPr>
        <dsp:cNvPr id="0" name=""/>
        <dsp:cNvSpPr/>
      </dsp:nvSpPr>
      <dsp:spPr>
        <a:xfrm>
          <a:off x="1143378" y="2476798"/>
          <a:ext cx="9298583" cy="989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68" tIns="104768" rIns="104768" bIns="1047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goal of this project is to develop a machine learning model that can predict household energy consumption based on historical data. </a:t>
          </a:r>
        </a:p>
      </dsp:txBody>
      <dsp:txXfrm>
        <a:off x="1143378" y="2476798"/>
        <a:ext cx="9298583" cy="989938"/>
      </dsp:txXfrm>
    </dsp:sp>
    <dsp:sp modelId="{25F337FC-199D-40B2-BDFF-D826C100E64E}">
      <dsp:nvSpPr>
        <dsp:cNvPr id="0" name=""/>
        <dsp:cNvSpPr/>
      </dsp:nvSpPr>
      <dsp:spPr>
        <a:xfrm>
          <a:off x="0" y="3714220"/>
          <a:ext cx="10441962" cy="9899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BC59C-B1BA-47EF-AB5D-121CFF8AD0FC}">
      <dsp:nvSpPr>
        <dsp:cNvPr id="0" name=""/>
        <dsp:cNvSpPr/>
      </dsp:nvSpPr>
      <dsp:spPr>
        <a:xfrm>
          <a:off x="299456" y="3936956"/>
          <a:ext cx="544465" cy="5444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14789-CA23-48E8-B9D0-F1A56C76A564}">
      <dsp:nvSpPr>
        <dsp:cNvPr id="0" name=""/>
        <dsp:cNvSpPr/>
      </dsp:nvSpPr>
      <dsp:spPr>
        <a:xfrm>
          <a:off x="1143378" y="3714220"/>
          <a:ext cx="9298583" cy="989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68" tIns="104768" rIns="104768" bIns="10476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Using this model, consumers can gain insights into their usage patterns, while energy providers can forecast demand more effectively.</a:t>
          </a:r>
        </a:p>
      </dsp:txBody>
      <dsp:txXfrm>
        <a:off x="1143378" y="3714220"/>
        <a:ext cx="9298583" cy="98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4BB06-11A9-19F1-38EA-6893478420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A67C-1CD0-B1F9-21C1-57E206B86D94}"/>
              </a:ext>
            </a:extLst>
          </p:cNvPr>
          <p:cNvSpPr/>
          <p:nvPr userDrawn="1"/>
        </p:nvSpPr>
        <p:spPr>
          <a:xfrm rot="10800000" flipH="1">
            <a:off x="-18286" y="-3661"/>
            <a:ext cx="12191999" cy="6858000"/>
          </a:xfrm>
          <a:prstGeom prst="rect">
            <a:avLst/>
          </a:prstGeom>
          <a:gradFill>
            <a:gsLst>
              <a:gs pos="0">
                <a:srgbClr val="DA002F">
                  <a:alpha val="74902"/>
                </a:srgbClr>
              </a:gs>
              <a:gs pos="100000">
                <a:srgbClr val="D861D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B17EE-ADDE-5CE0-C875-415D92A83250}"/>
              </a:ext>
            </a:extLst>
          </p:cNvPr>
          <p:cNvSpPr/>
          <p:nvPr userDrawn="1"/>
        </p:nvSpPr>
        <p:spPr>
          <a:xfrm rot="10800000">
            <a:off x="0" y="-3661"/>
            <a:ext cx="12191999" cy="6858000"/>
          </a:xfrm>
          <a:prstGeom prst="rect">
            <a:avLst/>
          </a:prstGeom>
          <a:gradFill>
            <a:gsLst>
              <a:gs pos="27000">
                <a:srgbClr val="DA002F">
                  <a:alpha val="49804"/>
                </a:srgbClr>
              </a:gs>
              <a:gs pos="100000">
                <a:srgbClr val="9B3597">
                  <a:alpha val="58824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6FCD2-0275-E694-B137-36E6676BCFB9}"/>
              </a:ext>
            </a:extLst>
          </p:cNvPr>
          <p:cNvSpPr/>
          <p:nvPr userDrawn="1"/>
        </p:nvSpPr>
        <p:spPr>
          <a:xfrm rot="10800000" flipH="1">
            <a:off x="7590" y="-7322"/>
            <a:ext cx="6096001" cy="6868983"/>
          </a:xfrm>
          <a:prstGeom prst="rect">
            <a:avLst/>
          </a:prstGeom>
          <a:gradFill>
            <a:gsLst>
              <a:gs pos="24000">
                <a:srgbClr val="FE4A00">
                  <a:alpha val="0"/>
                </a:srgbClr>
              </a:gs>
              <a:gs pos="100000">
                <a:srgbClr val="FF9265">
                  <a:alpha val="6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06424"/>
            <a:ext cx="9144000" cy="2990088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8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5367528"/>
            <a:ext cx="9144000" cy="1051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EF993-7F0D-4ECF-FD85-4AAFAAAF91C6}"/>
              </a:ext>
            </a:extLst>
          </p:cNvPr>
          <p:cNvSpPr/>
          <p:nvPr userDrawn="1"/>
        </p:nvSpPr>
        <p:spPr>
          <a:xfrm rot="10800000" flipH="1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141E1-516D-D7D9-7CAC-EBABCB077CDD}"/>
              </a:ext>
            </a:extLst>
          </p:cNvPr>
          <p:cNvSpPr/>
          <p:nvPr userDrawn="1"/>
        </p:nvSpPr>
        <p:spPr>
          <a:xfrm rot="10800000" flipH="1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1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73ECF1-2707-D092-89EA-AC6D4B79E56F}"/>
              </a:ext>
            </a:extLst>
          </p:cNvPr>
          <p:cNvSpPr/>
          <p:nvPr userDrawn="1"/>
        </p:nvSpPr>
        <p:spPr>
          <a:xfrm rot="14834054">
            <a:off x="3015414" y="2996601"/>
            <a:ext cx="2352194" cy="3826944"/>
          </a:xfrm>
          <a:custGeom>
            <a:avLst/>
            <a:gdLst>
              <a:gd name="connsiteX0" fmla="*/ 2352194 w 2352194"/>
              <a:gd name="connsiteY0" fmla="*/ 8624 h 3826944"/>
              <a:gd name="connsiteX1" fmla="*/ 749804 w 2352194"/>
              <a:gd name="connsiteY1" fmla="*/ 3826944 h 3826944"/>
              <a:gd name="connsiteX2" fmla="*/ 566692 w 2352194"/>
              <a:gd name="connsiteY2" fmla="*/ 3648149 h 3826944"/>
              <a:gd name="connsiteX3" fmla="*/ 0 w 2352194"/>
              <a:gd name="connsiteY3" fmla="*/ 2181415 h 3826944"/>
              <a:gd name="connsiteX4" fmla="*/ 2181415 w 2352194"/>
              <a:gd name="connsiteY4" fmla="*/ 0 h 382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2194" h="382694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725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FDFDA-46A6-DCC7-FA34-612FC4BF8109}"/>
              </a:ext>
            </a:extLst>
          </p:cNvPr>
          <p:cNvSpPr/>
          <p:nvPr userDrawn="1"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4"/>
                </a:srgbClr>
              </a:gs>
              <a:gs pos="78000">
                <a:srgbClr val="DA002F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791456"/>
            <a:ext cx="10570464" cy="1170432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0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6025896"/>
            <a:ext cx="10579608" cy="42976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82602B3-F8C3-D957-5C3F-DF1749FA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20621E-D3A1-DE2F-A48A-0A5F27957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572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0E38CC7-EEB9-1AD7-7B03-603746FE3F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153FF4E-D18A-13B0-6B0A-CF7AF0A523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73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13483-A24C-97DB-1FAB-B1EE383D6793}"/>
              </a:ext>
            </a:extLst>
          </p:cNvPr>
          <p:cNvSpPr/>
          <p:nvPr userDrawn="1"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CBF15A-228E-7325-6D7D-982EA5375DC4}"/>
              </a:ext>
            </a:extLst>
          </p:cNvPr>
          <p:cNvSpPr/>
          <p:nvPr userDrawn="1"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27000">
                <a:srgbClr val="DA002F">
                  <a:alpha val="6000"/>
                </a:srgbClr>
              </a:gs>
              <a:gs pos="98000">
                <a:srgbClr val="9B3597">
                  <a:alpha val="72941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C545E-CFDF-A40B-046E-AEC9E529B81C}"/>
              </a:ext>
            </a:extLst>
          </p:cNvPr>
          <p:cNvSpPr/>
          <p:nvPr userDrawn="1"/>
        </p:nvSpPr>
        <p:spPr>
          <a:xfrm rot="10800000">
            <a:off x="5067300" y="4572000"/>
            <a:ext cx="7158340" cy="2286000"/>
          </a:xfrm>
          <a:prstGeom prst="rect">
            <a:avLst/>
          </a:prstGeom>
          <a:gradFill>
            <a:gsLst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0503D3-D62B-0038-E24C-05C4B676AF66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694944"/>
            <a:ext cx="5513832" cy="2889504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8" y="4974336"/>
            <a:ext cx="5715000" cy="1481328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7300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0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783B40-3F60-06A1-A3B4-DC42874CA39B}"/>
              </a:ext>
            </a:extLst>
          </p:cNvPr>
          <p:cNvSpPr/>
          <p:nvPr userDrawn="1"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941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57AA2-76DC-82E4-F3DD-3F52F8AEDD2B}"/>
              </a:ext>
            </a:extLst>
          </p:cNvPr>
          <p:cNvSpPr/>
          <p:nvPr userDrawn="1"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F4F0B-B940-67EC-5160-96E04DE554D4}"/>
              </a:ext>
            </a:extLst>
          </p:cNvPr>
          <p:cNvSpPr/>
          <p:nvPr userDrawn="1"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647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7CCEA1-8F68-6184-F200-038BEAA5980A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0016" y="868680"/>
            <a:ext cx="6501384" cy="317296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016" y="4974336"/>
            <a:ext cx="6501384" cy="1481328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78224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49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11B207-C43F-A096-541F-342F750D8D2F}"/>
              </a:ext>
            </a:extLst>
          </p:cNvPr>
          <p:cNvSpPr/>
          <p:nvPr userDrawn="1"/>
        </p:nvSpPr>
        <p:spPr>
          <a:xfrm>
            <a:off x="1609" y="0"/>
            <a:ext cx="8116842" cy="6858000"/>
          </a:xfrm>
          <a:prstGeom prst="rect">
            <a:avLst/>
          </a:prstGeom>
          <a:gradFill>
            <a:gsLst>
              <a:gs pos="0">
                <a:srgbClr val="FF6647"/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A5D75-9B39-DA35-B84E-2C620AE606AD}"/>
              </a:ext>
            </a:extLst>
          </p:cNvPr>
          <p:cNvSpPr/>
          <p:nvPr userDrawn="1"/>
        </p:nvSpPr>
        <p:spPr>
          <a:xfrm>
            <a:off x="400091" y="0"/>
            <a:ext cx="7718360" cy="6858000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EFF59E-8B13-02EB-0A24-F0EB09E8533C}"/>
              </a:ext>
            </a:extLst>
          </p:cNvPr>
          <p:cNvSpPr/>
          <p:nvPr userDrawn="1"/>
        </p:nvSpPr>
        <p:spPr>
          <a:xfrm rot="15505285">
            <a:off x="2302968" y="12369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68046-B098-84E6-7C3A-BC72928D20FB}"/>
              </a:ext>
            </a:extLst>
          </p:cNvPr>
          <p:cNvSpPr/>
          <p:nvPr userDrawn="1"/>
        </p:nvSpPr>
        <p:spPr>
          <a:xfrm rot="10800000">
            <a:off x="-1309" y="4571997"/>
            <a:ext cx="8119760" cy="2286002"/>
          </a:xfrm>
          <a:prstGeom prst="rect">
            <a:avLst/>
          </a:prstGeom>
          <a:gradFill>
            <a:gsLst>
              <a:gs pos="0">
                <a:srgbClr val="BD032B">
                  <a:alpha val="43000"/>
                </a:srgbClr>
              </a:gs>
              <a:gs pos="100000">
                <a:srgbClr val="FF523B">
                  <a:alpha val="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30936"/>
            <a:ext cx="6501384" cy="3172968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6656832" cy="1481328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9872" y="0"/>
            <a:ext cx="4078224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5416" y="6455664"/>
            <a:ext cx="4672584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712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8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DD7BB-25B8-B7A3-8E13-EDE8E1090689}"/>
              </a:ext>
            </a:extLst>
          </p:cNvPr>
          <p:cNvSpPr/>
          <p:nvPr userDrawn="1"/>
        </p:nvSpPr>
        <p:spPr>
          <a:xfrm rot="10800000" flipH="1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882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C05D2-D53F-950D-185E-08B200EEFEB9}"/>
              </a:ext>
            </a:extLst>
          </p:cNvPr>
          <p:cNvSpPr/>
          <p:nvPr userDrawn="1"/>
        </p:nvSpPr>
        <p:spPr>
          <a:xfrm rot="10800000" flipH="1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AF5C2-3AA9-7510-308E-9D21678F7EFC}"/>
              </a:ext>
            </a:extLst>
          </p:cNvPr>
          <p:cNvSpPr/>
          <p:nvPr userDrawn="1"/>
        </p:nvSpPr>
        <p:spPr>
          <a:xfrm rot="5400000" flipH="1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8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13448-08C3-4231-6CCA-F17E4C608199}"/>
              </a:ext>
            </a:extLst>
          </p:cNvPr>
          <p:cNvSpPr/>
          <p:nvPr userDrawn="1"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55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F098D0-707B-D77E-5CB5-8E38B2FF3FF0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64229-F931-716A-6276-35B63CADD76C}"/>
              </a:ext>
            </a:extLst>
          </p:cNvPr>
          <p:cNvSpPr/>
          <p:nvPr userDrawn="1"/>
        </p:nvSpPr>
        <p:spPr>
          <a:xfrm>
            <a:off x="-1" y="-859"/>
            <a:ext cx="8125313" cy="4564413"/>
          </a:xfrm>
          <a:prstGeom prst="rect">
            <a:avLst/>
          </a:prstGeom>
          <a:gradFill>
            <a:gsLst>
              <a:gs pos="0">
                <a:srgbClr val="FE4A00"/>
              </a:gs>
              <a:gs pos="100000">
                <a:srgbClr val="92248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C2A19-AC9B-A023-2B9D-A5E48E0CC240}"/>
              </a:ext>
            </a:extLst>
          </p:cNvPr>
          <p:cNvSpPr/>
          <p:nvPr userDrawn="1"/>
        </p:nvSpPr>
        <p:spPr>
          <a:xfrm rot="16200000">
            <a:off x="1967150" y="-1592014"/>
            <a:ext cx="4564413" cy="7731888"/>
          </a:xfrm>
          <a:prstGeom prst="rect">
            <a:avLst/>
          </a:prstGeom>
          <a:gradFill>
            <a:gsLst>
              <a:gs pos="0">
                <a:srgbClr val="DA002F">
                  <a:alpha val="21961"/>
                </a:srgbClr>
              </a:gs>
              <a:gs pos="94000">
                <a:srgbClr val="92248E">
                  <a:alpha val="4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E8143-EB96-241D-91EF-2E8151DC5211}"/>
              </a:ext>
            </a:extLst>
          </p:cNvPr>
          <p:cNvSpPr/>
          <p:nvPr userDrawn="1"/>
        </p:nvSpPr>
        <p:spPr>
          <a:xfrm>
            <a:off x="-2" y="0"/>
            <a:ext cx="7723612" cy="3785436"/>
          </a:xfrm>
          <a:prstGeom prst="rect">
            <a:avLst/>
          </a:prstGeom>
          <a:gradFill>
            <a:gsLst>
              <a:gs pos="59000">
                <a:srgbClr val="FF907A">
                  <a:alpha val="0"/>
                </a:srgbClr>
              </a:gs>
              <a:gs pos="99000">
                <a:srgbClr val="FF907A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67512"/>
            <a:ext cx="6556248" cy="349300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37760"/>
            <a:ext cx="10296144" cy="133502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F2FE5-4B8F-9A7B-1A46-3A30AE46C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4825" y="0"/>
            <a:ext cx="4067175" cy="4556137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2E45163-6A69-4DBE-9812-0AEA8EDC4425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87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1BDDB7-A96E-2151-63B9-28A103D980D2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92C5-451E-EC0E-D54A-B0AA21D57F04}"/>
              </a:ext>
            </a:extLst>
          </p:cNvPr>
          <p:cNvSpPr/>
          <p:nvPr userDrawn="1"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4914C5-E872-F937-694B-9226A87D21A6}"/>
              </a:ext>
            </a:extLst>
          </p:cNvPr>
          <p:cNvSpPr/>
          <p:nvPr userDrawn="1"/>
        </p:nvSpPr>
        <p:spPr>
          <a:xfrm rot="10800000" flipH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2BF5D5-EB9E-9501-6A32-C2BB4C8ED6A7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768E01-CF59-AC8E-6819-61512B528C04}"/>
              </a:ext>
            </a:extLst>
          </p:cNvPr>
          <p:cNvSpPr/>
          <p:nvPr userDrawn="1"/>
        </p:nvSpPr>
        <p:spPr>
          <a:xfrm rot="8431052" flipH="1">
            <a:off x="1403739" y="5248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865A1-AC73-67A9-BC14-E75D3F26BDE9}"/>
              </a:ext>
            </a:extLst>
          </p:cNvPr>
          <p:cNvSpPr/>
          <p:nvPr userDrawn="1"/>
        </p:nvSpPr>
        <p:spPr>
          <a:xfrm rot="162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defRPr sz="5400" cap="all" spc="7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502920"/>
            <a:ext cx="7644384" cy="1280160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EEBF68-1E89-48ED-A4C1-57E5529AECD7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555FD-4C27-26F9-D396-F44BD2552350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D9F56-D5FE-5416-E898-561CCD18E63E}"/>
              </a:ext>
            </a:extLst>
          </p:cNvPr>
          <p:cNvSpPr/>
          <p:nvPr userDrawn="1"/>
        </p:nvSpPr>
        <p:spPr>
          <a:xfrm>
            <a:off x="-7226" y="0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312D2-549E-F681-7F68-B8AAD2F7696A}"/>
              </a:ext>
            </a:extLst>
          </p:cNvPr>
          <p:cNvSpPr/>
          <p:nvPr userDrawn="1"/>
        </p:nvSpPr>
        <p:spPr>
          <a:xfrm rot="10800000" flipH="1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4FFFC-E214-3024-4ED7-32DAAA7A66E0}"/>
              </a:ext>
            </a:extLst>
          </p:cNvPr>
          <p:cNvSpPr/>
          <p:nvPr userDrawn="1"/>
        </p:nvSpPr>
        <p:spPr>
          <a:xfrm rot="5400000" flipH="1">
            <a:off x="4945773" y="-4953002"/>
            <a:ext cx="2286000" cy="12192001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3C23C4-6670-C4D3-CA25-EAF7EB91AC78}"/>
              </a:ext>
            </a:extLst>
          </p:cNvPr>
          <p:cNvSpPr/>
          <p:nvPr userDrawn="1"/>
        </p:nvSpPr>
        <p:spPr>
          <a:xfrm rot="10800000">
            <a:off x="-2" y="-5047"/>
            <a:ext cx="12203070" cy="6420678"/>
          </a:xfrm>
          <a:prstGeom prst="rect">
            <a:avLst/>
          </a:prstGeom>
          <a:gradFill>
            <a:gsLst>
              <a:gs pos="0">
                <a:srgbClr val="FA0036">
                  <a:alpha val="22000"/>
                </a:srgbClr>
              </a:gs>
              <a:gs pos="52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F9AED1-BD83-3598-C1F0-DC7ED0150981}"/>
              </a:ext>
            </a:extLst>
          </p:cNvPr>
          <p:cNvSpPr/>
          <p:nvPr userDrawn="1"/>
        </p:nvSpPr>
        <p:spPr>
          <a:xfrm rot="20481594" flipH="1">
            <a:off x="6172247" y="62627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6000" cap="all" spc="7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603504"/>
            <a:ext cx="10177272" cy="1078992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EEBF68-1E89-48ED-A4C1-57E5529AECD7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1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D489E1-B51A-89C5-45F9-B413F211D5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2E0C6-4104-C3CF-0AC9-B02B04093AEC}"/>
              </a:ext>
            </a:extLst>
          </p:cNvPr>
          <p:cNvSpPr/>
          <p:nvPr userDrawn="1"/>
        </p:nvSpPr>
        <p:spPr>
          <a:xfrm flipH="1">
            <a:off x="-7" y="2286000"/>
            <a:ext cx="12192006" cy="4571571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D8E2E-5EF9-EDB3-196D-C11369CBD457}"/>
              </a:ext>
            </a:extLst>
          </p:cNvPr>
          <p:cNvSpPr/>
          <p:nvPr userDrawn="1"/>
        </p:nvSpPr>
        <p:spPr>
          <a:xfrm rot="5400000" flipH="1">
            <a:off x="3809997" y="-1524004"/>
            <a:ext cx="4572000" cy="12192005"/>
          </a:xfrm>
          <a:prstGeom prst="rect">
            <a:avLst/>
          </a:prstGeom>
          <a:gradFill>
            <a:gsLst>
              <a:gs pos="0">
                <a:srgbClr val="FE4A00">
                  <a:alpha val="45000"/>
                </a:srgbClr>
              </a:gs>
              <a:gs pos="99000">
                <a:srgbClr val="9B3597">
                  <a:alpha val="8300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16088-729A-E0F1-ACD1-1B9C550FBF2F}"/>
              </a:ext>
            </a:extLst>
          </p:cNvPr>
          <p:cNvSpPr/>
          <p:nvPr userDrawn="1"/>
        </p:nvSpPr>
        <p:spPr>
          <a:xfrm rot="10800000" flipH="1">
            <a:off x="1" y="2286000"/>
            <a:ext cx="4051344" cy="4571571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103E43B-4588-ACF5-79CA-D83A05D9E2F6}"/>
              </a:ext>
            </a:extLst>
          </p:cNvPr>
          <p:cNvSpPr/>
          <p:nvPr userDrawn="1"/>
        </p:nvSpPr>
        <p:spPr>
          <a:xfrm rot="12508972">
            <a:off x="1159677" y="126244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2880360"/>
            <a:ext cx="6757416" cy="3319272"/>
          </a:xfrm>
        </p:spPr>
        <p:txBody>
          <a:bodyPr anchor="t">
            <a:noAutofit/>
          </a:bodyPr>
          <a:lstStyle>
            <a:lvl1pPr algn="r">
              <a:lnSpc>
                <a:spcPct val="110000"/>
              </a:lnSpc>
              <a:defRPr sz="6000" cap="all" spc="7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365760"/>
            <a:ext cx="10387584" cy="1545336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cap="all" spc="4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E4E9DB5-BACC-9EF0-0A1A-513EEEF3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C69F26B0-9989-CD3A-38C7-506F21D7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47E32DD-6E73-2CAF-FAB4-CB69E6C8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82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73F0EC4-4DAF-C791-9F54-D0F8E39142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5CB81-EBBA-9BC3-FF7E-02BB58023521}"/>
              </a:ext>
            </a:extLst>
          </p:cNvPr>
          <p:cNvSpPr/>
          <p:nvPr userDrawn="1"/>
        </p:nvSpPr>
        <p:spPr>
          <a:xfrm flipH="1">
            <a:off x="8123858" y="0"/>
            <a:ext cx="4069174" cy="6858000"/>
          </a:xfrm>
          <a:prstGeom prst="rect">
            <a:avLst/>
          </a:prstGeom>
          <a:gradFill>
            <a:gsLst>
              <a:gs pos="2000">
                <a:srgbClr val="FF907A"/>
              </a:gs>
              <a:gs pos="100000">
                <a:srgbClr val="DA002F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18D0D-B249-A54F-E213-301E1288A18C}"/>
              </a:ext>
            </a:extLst>
          </p:cNvPr>
          <p:cNvSpPr/>
          <p:nvPr userDrawn="1"/>
        </p:nvSpPr>
        <p:spPr>
          <a:xfrm flipH="1">
            <a:off x="8123767" y="0"/>
            <a:ext cx="3771569" cy="6858000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9D94D8-9902-46E1-4DF8-0563CED39ACF}"/>
              </a:ext>
            </a:extLst>
          </p:cNvPr>
          <p:cNvSpPr/>
          <p:nvPr userDrawn="1"/>
        </p:nvSpPr>
        <p:spPr>
          <a:xfrm rot="16200000" flipH="1">
            <a:off x="7905605" y="2528571"/>
            <a:ext cx="4528203" cy="4050888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96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F6C1AC-FF79-111F-1ED3-9CC4FF9BE2D6}"/>
              </a:ext>
            </a:extLst>
          </p:cNvPr>
          <p:cNvSpPr/>
          <p:nvPr userDrawn="1"/>
        </p:nvSpPr>
        <p:spPr>
          <a:xfrm rot="10800000">
            <a:off x="6983058" y="876000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2732690"/>
            <a:ext cx="6382512" cy="3412078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48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448056"/>
            <a:ext cx="6574536" cy="1389888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D3795E-D3DC-CB1F-95CE-E417A80D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09A6EF-FD24-B4D2-9359-B6F271E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77B03C-B36A-C282-3A64-0BCCA1AB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38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FE7F8B-D1C1-6301-75A5-2EC4374F9AF1}"/>
              </a:ext>
            </a:extLst>
          </p:cNvPr>
          <p:cNvSpPr/>
          <p:nvPr userDrawn="1"/>
        </p:nvSpPr>
        <p:spPr>
          <a:xfrm flipH="1" flipV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8467A-A1B6-E7E6-CAD4-E63E0FE2CCCB}"/>
              </a:ext>
            </a:extLst>
          </p:cNvPr>
          <p:cNvSpPr/>
          <p:nvPr userDrawn="1"/>
        </p:nvSpPr>
        <p:spPr>
          <a:xfrm flipV="1"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C06E7-BC9C-2F5F-5DD1-D04EB713C63D}"/>
              </a:ext>
            </a:extLst>
          </p:cNvPr>
          <p:cNvSpPr/>
          <p:nvPr userDrawn="1"/>
        </p:nvSpPr>
        <p:spPr>
          <a:xfrm rot="10800000" flipH="1" flipV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chemeClr val="accent2">
                  <a:alpha val="9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261F8-8CD8-F2E0-C386-BE6A16D95BFC}"/>
              </a:ext>
            </a:extLst>
          </p:cNvPr>
          <p:cNvSpPr/>
          <p:nvPr userDrawn="1"/>
        </p:nvSpPr>
        <p:spPr>
          <a:xfrm rot="16200000" flipH="1" flipV="1">
            <a:off x="3720946" y="-3713197"/>
            <a:ext cx="4549803" cy="12020592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D4A82C-6849-A88D-6D57-833E9A7481B9}"/>
              </a:ext>
            </a:extLst>
          </p:cNvPr>
          <p:cNvSpPr/>
          <p:nvPr userDrawn="1"/>
        </p:nvSpPr>
        <p:spPr>
          <a:xfrm rot="13168948" flipH="1" flipV="1">
            <a:off x="1027160" y="609473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5CA38-7F60-D664-4EC0-C54B60C02BCF}"/>
              </a:ext>
            </a:extLst>
          </p:cNvPr>
          <p:cNvSpPr/>
          <p:nvPr userDrawn="1"/>
        </p:nvSpPr>
        <p:spPr>
          <a:xfrm rot="5400000" flipV="1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2000"/>
                </a:srgbClr>
              </a:gs>
              <a:gs pos="77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5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0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E224F4E-72E0-DBAC-5301-7583E30188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CE8C1A-DF0A-EB1C-1486-88CB94B27101}"/>
              </a:ext>
            </a:extLst>
          </p:cNvPr>
          <p:cNvSpPr/>
          <p:nvPr userDrawn="1"/>
        </p:nvSpPr>
        <p:spPr>
          <a:xfrm flipH="1">
            <a:off x="-2" y="0"/>
            <a:ext cx="6057902" cy="6858000"/>
          </a:xfrm>
          <a:prstGeom prst="rect">
            <a:avLst/>
          </a:prstGeom>
          <a:gradFill>
            <a:gsLst>
              <a:gs pos="12000">
                <a:srgbClr val="FF907A"/>
              </a:gs>
              <a:gs pos="98000">
                <a:srgbClr val="DA002F">
                  <a:alpha val="89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EE67C-2C8A-DAC9-C367-821AC2843131}"/>
              </a:ext>
            </a:extLst>
          </p:cNvPr>
          <p:cNvSpPr/>
          <p:nvPr userDrawn="1"/>
        </p:nvSpPr>
        <p:spPr>
          <a:xfrm flipH="1">
            <a:off x="0" y="17416"/>
            <a:ext cx="4076700" cy="6840156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92248E">
                  <a:alpha val="74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C8B235-7780-FD69-7D55-BDC704093266}"/>
              </a:ext>
            </a:extLst>
          </p:cNvPr>
          <p:cNvSpPr/>
          <p:nvPr userDrawn="1"/>
        </p:nvSpPr>
        <p:spPr>
          <a:xfrm rot="16200000">
            <a:off x="545122" y="739137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907A">
                  <a:alpha val="21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AC9699-F6E5-C8ED-49AC-2FD214336A94}"/>
              </a:ext>
            </a:extLst>
          </p:cNvPr>
          <p:cNvSpPr/>
          <p:nvPr userDrawn="1"/>
        </p:nvSpPr>
        <p:spPr>
          <a:xfrm rot="16200000" flipH="1">
            <a:off x="1887293" y="-1884606"/>
            <a:ext cx="2286428" cy="6054785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99000">
                <a:srgbClr val="FA0036">
                  <a:alpha val="3700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2834640"/>
            <a:ext cx="4709160" cy="3273552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40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3720" y="356616"/>
            <a:ext cx="4709160" cy="1563624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D3795E-D3DC-CB1F-95CE-E417A80D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09A6EF-FD24-B4D2-9359-B6F271E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77B03C-B36A-C282-3A64-0BCCA1AB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4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C3F24-FA13-EC61-689C-8551860FA6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D395D-342F-F57A-9D79-5E9AD61E4631}"/>
              </a:ext>
            </a:extLst>
          </p:cNvPr>
          <p:cNvSpPr/>
          <p:nvPr userDrawn="1"/>
        </p:nvSpPr>
        <p:spPr>
          <a:xfrm flipH="1">
            <a:off x="-2" y="0"/>
            <a:ext cx="4069174" cy="6858000"/>
          </a:xfrm>
          <a:prstGeom prst="rect">
            <a:avLst/>
          </a:prstGeom>
          <a:gradFill>
            <a:gsLst>
              <a:gs pos="2000">
                <a:srgbClr val="FF907A"/>
              </a:gs>
              <a:gs pos="100000">
                <a:srgbClr val="DA002F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76BA1E-908A-89C2-E2A9-8742B659189C}"/>
              </a:ext>
            </a:extLst>
          </p:cNvPr>
          <p:cNvSpPr/>
          <p:nvPr userDrawn="1"/>
        </p:nvSpPr>
        <p:spPr>
          <a:xfrm flipH="1">
            <a:off x="-2210" y="0"/>
            <a:ext cx="3771569" cy="6858000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141466-94AD-631F-FBBE-ECA1B14A7E09}"/>
              </a:ext>
            </a:extLst>
          </p:cNvPr>
          <p:cNvSpPr/>
          <p:nvPr userDrawn="1"/>
        </p:nvSpPr>
        <p:spPr>
          <a:xfrm rot="16200000" flipH="1">
            <a:off x="-220372" y="2528571"/>
            <a:ext cx="4528203" cy="4050888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96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5D02C1-8C83-AB13-81FE-178B3E068EC3}"/>
              </a:ext>
            </a:extLst>
          </p:cNvPr>
          <p:cNvSpPr/>
          <p:nvPr userDrawn="1"/>
        </p:nvSpPr>
        <p:spPr>
          <a:xfrm rot="10800000">
            <a:off x="-1142919" y="876000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176" y="3419856"/>
            <a:ext cx="6574536" cy="2724912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48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7176" y="448056"/>
            <a:ext cx="6784848" cy="1389888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D3795E-D3DC-CB1F-95CE-E417A80D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09A6EF-FD24-B4D2-9359-B6F271E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77B03C-B36A-C282-3A64-0BCCA1AB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58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35CD2-2790-A02E-C1A3-EB251A110779}"/>
              </a:ext>
            </a:extLst>
          </p:cNvPr>
          <p:cNvSpPr/>
          <p:nvPr userDrawn="1"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BCFA5-D41F-08E8-0C59-3B6D1AE8FC85}"/>
              </a:ext>
            </a:extLst>
          </p:cNvPr>
          <p:cNvSpPr/>
          <p:nvPr userDrawn="1"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33A7D-2BA4-F824-376C-8607C290E93B}"/>
              </a:ext>
            </a:extLst>
          </p:cNvPr>
          <p:cNvSpPr/>
          <p:nvPr userDrawn="1"/>
        </p:nvSpPr>
        <p:spPr>
          <a:xfrm rot="5400000" flipH="1">
            <a:off x="-20998" y="723590"/>
            <a:ext cx="6595192" cy="563879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57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FC381E-3DA3-22D7-F3CB-6FF3B17D6865}"/>
              </a:ext>
            </a:extLst>
          </p:cNvPr>
          <p:cNvSpPr/>
          <p:nvPr userDrawn="1"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859536"/>
            <a:ext cx="4517136" cy="5111496"/>
          </a:xfrm>
        </p:spPr>
        <p:txBody>
          <a:bodyPr vert="horz" lIns="91440" tIns="45720" rIns="91440" bIns="45720" rtlCol="0" anchor="ctr">
            <a:normAutofit/>
          </a:bodyPr>
          <a:lstStyle>
            <a:lvl1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0" cap="none" spc="0" baseline="0" dirty="0"/>
            </a:lvl1pPr>
            <a:lvl2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2pPr>
            <a:lvl3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3pPr>
            <a:lvl4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4pPr>
            <a:lvl5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6050D0-0A6D-4ADD-B055-9735452226DE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5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AC0C0-E743-8B95-808A-1EAC42B53209}"/>
              </a:ext>
            </a:extLst>
          </p:cNvPr>
          <p:cNvSpPr/>
          <p:nvPr userDrawn="1"/>
        </p:nvSpPr>
        <p:spPr>
          <a:xfrm rot="10800000" flipH="1">
            <a:off x="-18290" y="0"/>
            <a:ext cx="6102992" cy="6864154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FF6C4F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F86678-25CB-9688-957E-8CA1369A9F6E}"/>
              </a:ext>
            </a:extLst>
          </p:cNvPr>
          <p:cNvSpPr/>
          <p:nvPr userDrawn="1"/>
        </p:nvSpPr>
        <p:spPr>
          <a:xfrm rot="10800000" flipH="1">
            <a:off x="-29590" y="3"/>
            <a:ext cx="6123434" cy="6857997"/>
          </a:xfrm>
          <a:prstGeom prst="rect">
            <a:avLst/>
          </a:prstGeom>
          <a:gradFill>
            <a:gsLst>
              <a:gs pos="21000">
                <a:srgbClr val="FF0137">
                  <a:alpha val="0"/>
                </a:srgbClr>
              </a:gs>
              <a:gs pos="100000">
                <a:srgbClr val="92248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F7502D-281D-1249-11F8-7B3190835565}"/>
              </a:ext>
            </a:extLst>
          </p:cNvPr>
          <p:cNvSpPr/>
          <p:nvPr userDrawn="1"/>
        </p:nvSpPr>
        <p:spPr>
          <a:xfrm rot="16200000" flipH="1">
            <a:off x="-152402" y="609602"/>
            <a:ext cx="6858005" cy="5638801"/>
          </a:xfrm>
          <a:prstGeom prst="rect">
            <a:avLst/>
          </a:prstGeom>
          <a:gradFill>
            <a:gsLst>
              <a:gs pos="0">
                <a:srgbClr val="FF8853">
                  <a:alpha val="0"/>
                </a:srgbClr>
              </a:gs>
              <a:gs pos="100000">
                <a:srgbClr val="92248E">
                  <a:alpha val="5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2B1AA4-7D38-274F-1DDE-17BE356E9C92}"/>
              </a:ext>
            </a:extLst>
          </p:cNvPr>
          <p:cNvSpPr/>
          <p:nvPr userDrawn="1"/>
        </p:nvSpPr>
        <p:spPr>
          <a:xfrm rot="10800000" flipH="1">
            <a:off x="-4" y="4572000"/>
            <a:ext cx="6096003" cy="2286002"/>
          </a:xfrm>
          <a:prstGeom prst="rect">
            <a:avLst/>
          </a:prstGeom>
          <a:gradFill>
            <a:gsLst>
              <a:gs pos="0">
                <a:srgbClr val="FF8853">
                  <a:alpha val="0"/>
                </a:srgbClr>
              </a:gs>
              <a:gs pos="100000">
                <a:srgbClr val="E20030">
                  <a:alpha val="26667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BF3F7A-648F-D0EF-7F78-291994136587}"/>
              </a:ext>
            </a:extLst>
          </p:cNvPr>
          <p:cNvSpPr/>
          <p:nvPr userDrawn="1"/>
        </p:nvSpPr>
        <p:spPr>
          <a:xfrm rot="15104535">
            <a:off x="727756" y="1202399"/>
            <a:ext cx="4640488" cy="4640488"/>
          </a:xfrm>
          <a:prstGeom prst="ellipse">
            <a:avLst/>
          </a:prstGeom>
          <a:gradFill>
            <a:gsLst>
              <a:gs pos="53000">
                <a:srgbClr val="FFC5BD">
                  <a:alpha val="0"/>
                </a:srgbClr>
              </a:gs>
              <a:gs pos="100000">
                <a:srgbClr val="FFC5BD">
                  <a:alpha val="1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31115"/>
            <a:ext cx="3685032" cy="3621024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44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7020" y="859536"/>
            <a:ext cx="5447572" cy="511149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b="0" cap="none" spc="0" baseline="0" dirty="0"/>
            </a:lvl1pPr>
            <a:lvl2pPr>
              <a:defRPr lang="en-US" b="1" cap="all" spc="400" baseline="0" dirty="0"/>
            </a:lvl2pPr>
            <a:lvl3pPr>
              <a:defRPr lang="en-US" b="1" cap="all" spc="400" baseline="0" dirty="0"/>
            </a:lvl3pPr>
            <a:lvl4pPr>
              <a:defRPr lang="en-US" b="1" cap="all" spc="400" baseline="0" dirty="0"/>
            </a:lvl4pPr>
            <a:lvl5pPr>
              <a:defRPr lang="en-US" b="1" cap="all" spc="400" baseline="0" dirty="0"/>
            </a:lvl5pPr>
          </a:lstStyle>
          <a:p>
            <a:pPr marL="438912" lvl="0" indent="-347472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6050D0-0A6D-4ADD-B055-9735452226DE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EAE32-192C-3D69-EEB0-472614B77B76}"/>
              </a:ext>
            </a:extLst>
          </p:cNvPr>
          <p:cNvSpPr/>
          <p:nvPr userDrawn="1"/>
        </p:nvSpPr>
        <p:spPr>
          <a:xfrm>
            <a:off x="5239513" y="-6155"/>
            <a:ext cx="870204" cy="6870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1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4681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51FB-63DF-438D-A9D8-EA0923CBCD7C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F79EBA-019D-E771-8953-67B53160FD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2ED983-6540-4D18-B2AD-78EE37F70731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3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10838800" cy="9601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02" y="1664208"/>
            <a:ext cx="10838801" cy="42680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76B9-DD45-4D27-87E7-49F0BD5F97B1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9FF914-ECFF-A4E1-AD86-108676B32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606AF-234E-F01C-E350-3E326E5ABE30}"/>
              </a:ext>
            </a:extLst>
          </p:cNvPr>
          <p:cNvSpPr/>
          <p:nvPr userDrawn="1"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6AE3A-A1C7-E9CA-615A-87942C8FD35D}"/>
              </a:ext>
            </a:extLst>
          </p:cNvPr>
          <p:cNvSpPr/>
          <p:nvPr userDrawn="1"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37000">
                <a:srgbClr val="FF6C4F">
                  <a:alpha val="41961"/>
                </a:srgbClr>
              </a:gs>
              <a:gs pos="99000">
                <a:srgbClr val="DA002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82EBC-AF50-5C78-B731-0C4380660AF5}"/>
              </a:ext>
            </a:extLst>
          </p:cNvPr>
          <p:cNvSpPr/>
          <p:nvPr userDrawn="1"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32000">
                <a:srgbClr val="D861D4">
                  <a:alpha val="0"/>
                </a:srgbClr>
              </a:gs>
              <a:gs pos="100000">
                <a:srgbClr val="93258E">
                  <a:alpha val="65882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9875520" cy="4067623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1776B9-DD45-4D27-87E7-49F0BD5F97B1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609446" y="710030"/>
            <a:ext cx="1612084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1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755E11-D652-0E46-BCE3-F218635E04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D6F9C-5A28-E225-9021-5930BE64E6C9}"/>
              </a:ext>
            </a:extLst>
          </p:cNvPr>
          <p:cNvSpPr/>
          <p:nvPr userDrawn="1"/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rgbClr val="DA002F">
                  <a:alpha val="82353"/>
                </a:srgbClr>
              </a:gs>
              <a:gs pos="100000">
                <a:srgbClr val="FF826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003E8D-1BB8-6625-A6EF-EB6087366721}"/>
              </a:ext>
            </a:extLst>
          </p:cNvPr>
          <p:cNvSpPr/>
          <p:nvPr userDrawn="1"/>
        </p:nvSpPr>
        <p:spPr>
          <a:xfrm>
            <a:off x="0" y="5260996"/>
            <a:ext cx="7751481" cy="1597004"/>
          </a:xfrm>
          <a:prstGeom prst="rect">
            <a:avLst/>
          </a:prstGeom>
          <a:gradFill>
            <a:gsLst>
              <a:gs pos="0">
                <a:srgbClr val="D861D4">
                  <a:alpha val="57647"/>
                </a:srgbClr>
              </a:gs>
              <a:gs pos="99000">
                <a:srgbClr val="DA002F">
                  <a:alpha val="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51B1A1-48B2-CA05-F24B-A2DE36F583AC}"/>
              </a:ext>
            </a:extLst>
          </p:cNvPr>
          <p:cNvSpPr/>
          <p:nvPr userDrawn="1"/>
        </p:nvSpPr>
        <p:spPr>
          <a:xfrm>
            <a:off x="4073879" y="5258819"/>
            <a:ext cx="8129329" cy="1153673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99000">
                <a:srgbClr val="A6025C">
                  <a:alpha val="47843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605272"/>
            <a:ext cx="10607040" cy="82296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548640"/>
            <a:ext cx="10607040" cy="4297680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3C0ACC-E8B0-1C9D-8B48-3680DCD6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9B77E30-3C8A-53D6-B8B0-6F77EFAC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AF298F-05FA-E195-5EDD-D5082F07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621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2103120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103120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65DB-DCE4-4CC8-8970-B5FB90995013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7D66C-11B9-8199-5D03-65887C199034}"/>
              </a:ext>
            </a:extLst>
          </p:cNvPr>
          <p:cNvSpPr/>
          <p:nvPr userDrawn="1"/>
        </p:nvSpPr>
        <p:spPr>
          <a:xfrm rot="10800000" flipH="1">
            <a:off x="0" y="-3"/>
            <a:ext cx="12191999" cy="6857998"/>
          </a:xfrm>
          <a:prstGeom prst="rect">
            <a:avLst/>
          </a:prstGeom>
          <a:gradFill>
            <a:gsLst>
              <a:gs pos="0">
                <a:srgbClr val="FE4A00">
                  <a:alpha val="89804"/>
                </a:srgbClr>
              </a:gs>
              <a:gs pos="100000">
                <a:srgbClr val="9325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0EB86-DB1D-74CA-061A-D78E6AFAD367}"/>
              </a:ext>
            </a:extLst>
          </p:cNvPr>
          <p:cNvSpPr/>
          <p:nvPr userDrawn="1"/>
        </p:nvSpPr>
        <p:spPr>
          <a:xfrm>
            <a:off x="547690" y="15276"/>
            <a:ext cx="11659830" cy="6858000"/>
          </a:xfrm>
          <a:prstGeom prst="rect">
            <a:avLst/>
          </a:prstGeom>
          <a:gradFill>
            <a:gsLst>
              <a:gs pos="0">
                <a:srgbClr val="FF411C">
                  <a:alpha val="20000"/>
                </a:srgbClr>
              </a:gs>
              <a:gs pos="100000">
                <a:srgbClr val="92248E">
                  <a:alpha val="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FC0B9E-F40D-18FB-66EF-DC7550CB28E8}"/>
              </a:ext>
            </a:extLst>
          </p:cNvPr>
          <p:cNvSpPr/>
          <p:nvPr userDrawn="1"/>
        </p:nvSpPr>
        <p:spPr>
          <a:xfrm rot="10800000" flipH="1">
            <a:off x="4038601" y="20849"/>
            <a:ext cx="8153399" cy="6837143"/>
          </a:xfrm>
          <a:prstGeom prst="rect">
            <a:avLst/>
          </a:prstGeom>
          <a:gradFill>
            <a:gsLst>
              <a:gs pos="0">
                <a:srgbClr val="FF5076">
                  <a:alpha val="95686"/>
                </a:srgbClr>
              </a:gs>
              <a:gs pos="99000">
                <a:srgbClr val="DA002F">
                  <a:alpha val="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F36D8C-4BC8-3F58-D8FC-9F94A0AC219B}"/>
              </a:ext>
            </a:extLst>
          </p:cNvPr>
          <p:cNvSpPr/>
          <p:nvPr userDrawn="1"/>
        </p:nvSpPr>
        <p:spPr>
          <a:xfrm rot="13988591">
            <a:off x="1203805" y="819638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FF907A">
                  <a:alpha val="0"/>
                </a:srgbClr>
              </a:gs>
              <a:gs pos="85000">
                <a:srgbClr val="FFBCAF">
                  <a:alpha val="15686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46D77F-F1B3-B6C0-81A5-AEBB0AC9F76A}"/>
              </a:ext>
            </a:extLst>
          </p:cNvPr>
          <p:cNvSpPr/>
          <p:nvPr userDrawn="1"/>
        </p:nvSpPr>
        <p:spPr>
          <a:xfrm rot="10800000" flipH="1">
            <a:off x="9143" y="23817"/>
            <a:ext cx="12173711" cy="4580109"/>
          </a:xfrm>
          <a:prstGeom prst="rect">
            <a:avLst/>
          </a:prstGeom>
          <a:gradFill>
            <a:gsLst>
              <a:gs pos="0">
                <a:srgbClr val="A3299D">
                  <a:alpha val="69804"/>
                </a:srgbClr>
              </a:gs>
              <a:gs pos="99000">
                <a:srgbClr val="FF7943">
                  <a:alpha val="26667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577CC-4600-FB3A-512C-CD2CD501264C}"/>
              </a:ext>
            </a:extLst>
          </p:cNvPr>
          <p:cNvSpPr/>
          <p:nvPr userDrawn="1"/>
        </p:nvSpPr>
        <p:spPr>
          <a:xfrm flipH="1">
            <a:off x="4076699" y="-8"/>
            <a:ext cx="8097013" cy="6858000"/>
          </a:xfrm>
          <a:prstGeom prst="rect">
            <a:avLst/>
          </a:prstGeom>
          <a:gradFill>
            <a:gsLst>
              <a:gs pos="0">
                <a:srgbClr val="FF7037">
                  <a:alpha val="38824"/>
                </a:srgbClr>
              </a:gs>
              <a:gs pos="44000">
                <a:srgbClr val="FF9265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7136" y="996696"/>
            <a:ext cx="7004304" cy="3063240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7136" y="5010912"/>
            <a:ext cx="6812280" cy="14264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62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813048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371" y="1600200"/>
            <a:ext cx="4892656" cy="3657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7167C-35C3-4D3C-8211-6EA6B300FB8D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611880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1600200"/>
            <a:ext cx="6135624" cy="4297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A265-572B-4CE3-BF1E-49FA635B340E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033272"/>
            <a:ext cx="4645152" cy="478231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9048" y="704088"/>
            <a:ext cx="5102352" cy="510235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A265-572B-4CE3-BF1E-49FA635B340E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1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704088"/>
            <a:ext cx="6394704" cy="5212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7058-21C2-45DA-9492-5D03BBA5EC42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54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34A4A-81A5-850B-28C8-925EC80BCE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3BB42-9A1D-1DDD-497D-2D2C2FB1D3C2}"/>
              </a:ext>
            </a:extLst>
          </p:cNvPr>
          <p:cNvSpPr/>
          <p:nvPr userDrawn="1"/>
        </p:nvSpPr>
        <p:spPr>
          <a:xfrm flipH="1">
            <a:off x="-2" y="0"/>
            <a:ext cx="5069509" cy="6858000"/>
          </a:xfrm>
          <a:prstGeom prst="rect">
            <a:avLst/>
          </a:prstGeom>
          <a:gradFill>
            <a:gsLst>
              <a:gs pos="2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B0FA1C-6558-AD49-1D1D-2C26FDA869B0}"/>
              </a:ext>
            </a:extLst>
          </p:cNvPr>
          <p:cNvSpPr/>
          <p:nvPr userDrawn="1"/>
        </p:nvSpPr>
        <p:spPr>
          <a:xfrm flipH="1">
            <a:off x="-2212" y="0"/>
            <a:ext cx="5069510" cy="6858000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2C8CA-11D5-1D60-3A3D-EB373EE3C055}"/>
              </a:ext>
            </a:extLst>
          </p:cNvPr>
          <p:cNvSpPr/>
          <p:nvPr userDrawn="1"/>
        </p:nvSpPr>
        <p:spPr>
          <a:xfrm rot="16200000" flipH="1">
            <a:off x="488081" y="1820119"/>
            <a:ext cx="4081390" cy="502097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96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8FB21F-E81E-00F4-7A32-F0ECCE58BA07}"/>
              </a:ext>
            </a:extLst>
          </p:cNvPr>
          <p:cNvSpPr/>
          <p:nvPr userDrawn="1"/>
        </p:nvSpPr>
        <p:spPr>
          <a:xfrm rot="12508972">
            <a:off x="-666373" y="10441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353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2432" y="704088"/>
            <a:ext cx="585216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97058-21C2-45DA-9492-5D03BBA5EC42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37581" y="704088"/>
            <a:ext cx="731520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597058-21C2-45DA-9492-5D03BBA5EC42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259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5130D5-1D00-6FEB-7387-74C71F28B4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28B601-C69C-4646-1A6F-E0B059BD820C}"/>
              </a:ext>
            </a:extLst>
          </p:cNvPr>
          <p:cNvGrpSpPr/>
          <p:nvPr userDrawn="1"/>
        </p:nvGrpSpPr>
        <p:grpSpPr>
          <a:xfrm flipV="1">
            <a:off x="-7158" y="0"/>
            <a:ext cx="4083860" cy="6858003"/>
            <a:chOff x="-7158" y="0"/>
            <a:chExt cx="4083860" cy="68580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584A8E-2059-44F3-F2E5-613DD3FA8564}"/>
                </a:ext>
              </a:extLst>
            </p:cNvPr>
            <p:cNvSpPr/>
            <p:nvPr/>
          </p:nvSpPr>
          <p:spPr>
            <a:xfrm rot="16200000" flipH="1">
              <a:off x="-1390266" y="1391032"/>
              <a:ext cx="6858000" cy="4075936"/>
            </a:xfrm>
            <a:prstGeom prst="rect">
              <a:avLst/>
            </a:prstGeom>
            <a:gradFill>
              <a:gsLst>
                <a:gs pos="8000">
                  <a:srgbClr val="FF907A"/>
                </a:gs>
                <a:gs pos="100000">
                  <a:srgbClr val="DA002F">
                    <a:alpha val="94902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2E27A7-5C27-0EEC-280E-F834BEFB5EEB}"/>
                </a:ext>
              </a:extLst>
            </p:cNvPr>
            <p:cNvSpPr/>
            <p:nvPr/>
          </p:nvSpPr>
          <p:spPr>
            <a:xfrm rot="16200000" flipH="1">
              <a:off x="-255190" y="2534033"/>
              <a:ext cx="4572002" cy="4075937"/>
            </a:xfrm>
            <a:prstGeom prst="rect">
              <a:avLst/>
            </a:prstGeom>
            <a:gradFill>
              <a:gsLst>
                <a:gs pos="0">
                  <a:srgbClr val="FF5076">
                    <a:alpha val="0"/>
                  </a:srgbClr>
                </a:gs>
                <a:gs pos="99000">
                  <a:srgbClr val="92248E">
                    <a:alpha val="69804"/>
                  </a:srgb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D14699D-D1A7-C1B8-7A57-495CF5B00927}"/>
              </a:ext>
            </a:extLst>
          </p:cNvPr>
          <p:cNvSpPr/>
          <p:nvPr userDrawn="1"/>
        </p:nvSpPr>
        <p:spPr>
          <a:xfrm>
            <a:off x="-263567" y="1650341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rgbClr val="FFFFFF">
                  <a:alpha val="0"/>
                </a:srgbClr>
              </a:gs>
              <a:gs pos="100000">
                <a:srgbClr val="FF907A">
                  <a:alpha val="2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93A403-F50E-397D-6C2C-41B158B1C439}"/>
              </a:ext>
            </a:extLst>
          </p:cNvPr>
          <p:cNvSpPr/>
          <p:nvPr userDrawn="1"/>
        </p:nvSpPr>
        <p:spPr>
          <a:xfrm rot="16200000" flipH="1">
            <a:off x="432103" y="3240908"/>
            <a:ext cx="3657602" cy="3576586"/>
          </a:xfrm>
          <a:prstGeom prst="rect">
            <a:avLst/>
          </a:prstGeom>
          <a:gradFill>
            <a:gsLst>
              <a:gs pos="0">
                <a:srgbClr val="FA0036">
                  <a:alpha val="19000"/>
                </a:srgbClr>
              </a:gs>
              <a:gs pos="47000">
                <a:srgbClr val="FF692D">
                  <a:alpha val="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626" y="704088"/>
            <a:ext cx="713232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97058-21C2-45DA-9492-5D03BBA5EC42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AB743-78F0-89EF-4753-7BB399825939}"/>
              </a:ext>
            </a:extLst>
          </p:cNvPr>
          <p:cNvSpPr/>
          <p:nvPr userDrawn="1"/>
        </p:nvSpPr>
        <p:spPr>
          <a:xfrm>
            <a:off x="3982245" y="0"/>
            <a:ext cx="1875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85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669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950-8312-43D3-9C9E-77C02D7FB419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392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9860F0-0054-C335-5678-BB7068846C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5602F-A3DF-D9F1-7FA9-CEEBDF10CC47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717678-57B3-8618-84C9-E78D4FC76A14}"/>
              </a:ext>
            </a:extLst>
          </p:cNvPr>
          <p:cNvSpPr/>
          <p:nvPr userDrawn="1"/>
        </p:nvSpPr>
        <p:spPr>
          <a:xfrm flipH="1">
            <a:off x="4279391" y="6400799"/>
            <a:ext cx="7912605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504" y="475488"/>
            <a:ext cx="640080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73236" y="1856232"/>
            <a:ext cx="640080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4989D406-007F-4DD6-80CC-E1B486447D55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F865004-0BBF-F9D8-0898-3511BA118B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3" y="603504"/>
            <a:ext cx="3665857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68DFF7-84C4-DA92-2628-88F515669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58C6A-FFB7-7F91-94AA-423822AA8C38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B507E-31E7-16F8-CF5C-A1250BA873D8}"/>
              </a:ext>
            </a:extLst>
          </p:cNvPr>
          <p:cNvSpPr/>
          <p:nvPr userDrawn="1"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640080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640080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E25A-F53A-4F1A-A5AA-D00945D73DB7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3F47ADC-E381-68F6-8F09-4B69A1B925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2440" y="603504"/>
            <a:ext cx="3553863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935DF9-2435-FB81-8F32-C082D8D852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D4867C-E693-F85D-C0AF-818505EAC1C5}"/>
              </a:ext>
            </a:extLst>
          </p:cNvPr>
          <p:cNvSpPr/>
          <p:nvPr userDrawn="1"/>
        </p:nvSpPr>
        <p:spPr>
          <a:xfrm flipH="1">
            <a:off x="8121728" y="0"/>
            <a:ext cx="4070268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0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C73DE-185D-A809-6E79-63FEDFFD990B}"/>
              </a:ext>
            </a:extLst>
          </p:cNvPr>
          <p:cNvSpPr/>
          <p:nvPr userDrawn="1"/>
        </p:nvSpPr>
        <p:spPr>
          <a:xfrm flipH="1">
            <a:off x="8121728" y="-25588"/>
            <a:ext cx="4070269" cy="4597587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4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719B5-9FD6-B6C2-B783-BE5497A6EF09}"/>
              </a:ext>
            </a:extLst>
          </p:cNvPr>
          <p:cNvSpPr/>
          <p:nvPr userDrawn="1"/>
        </p:nvSpPr>
        <p:spPr>
          <a:xfrm rot="5400000" flipH="1">
            <a:off x="6434549" y="1693446"/>
            <a:ext cx="6858001" cy="3471101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183AA0-7414-7DE5-3010-C2623C3BE735}"/>
              </a:ext>
            </a:extLst>
          </p:cNvPr>
          <p:cNvSpPr/>
          <p:nvPr userDrawn="1"/>
        </p:nvSpPr>
        <p:spPr>
          <a:xfrm rot="12508972">
            <a:off x="6982942" y="1173159"/>
            <a:ext cx="4104515" cy="4894544"/>
          </a:xfrm>
          <a:custGeom>
            <a:avLst/>
            <a:gdLst>
              <a:gd name="connsiteX0" fmla="*/ 3695897 w 4104515"/>
              <a:gd name="connsiteY0" fmla="*/ 4592460 h 4894544"/>
              <a:gd name="connsiteX1" fmla="*/ 2502877 w 4104515"/>
              <a:gd name="connsiteY1" fmla="*/ 4894544 h 4894544"/>
              <a:gd name="connsiteX2" fmla="*/ 0 w 4104515"/>
              <a:gd name="connsiteY2" fmla="*/ 2391667 h 4894544"/>
              <a:gd name="connsiteX3" fmla="*/ 1758598 w 4104515"/>
              <a:gd name="connsiteY3" fmla="*/ 1314 h 4894544"/>
              <a:gd name="connsiteX4" fmla="*/ 1763709 w 4104515"/>
              <a:gd name="connsiteY4" fmla="*/ 0 h 4894544"/>
              <a:gd name="connsiteX5" fmla="*/ 4104515 w 4104515"/>
              <a:gd name="connsiteY5" fmla="*/ 4314305 h 4894544"/>
              <a:gd name="connsiteX6" fmla="*/ 4094939 w 4104515"/>
              <a:gd name="connsiteY6" fmla="*/ 4323009 h 4894544"/>
              <a:gd name="connsiteX7" fmla="*/ 3695897 w 4104515"/>
              <a:gd name="connsiteY7" fmla="*/ 4592460 h 489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4515" h="4894544">
                <a:moveTo>
                  <a:pt x="3695897" y="4592460"/>
                </a:moveTo>
                <a:cubicBezTo>
                  <a:pt x="3341256" y="4785113"/>
                  <a:pt x="2934846" y="4894544"/>
                  <a:pt x="2502877" y="4894544"/>
                </a:cubicBezTo>
                <a:cubicBezTo>
                  <a:pt x="1120576" y="4894544"/>
                  <a:pt x="0" y="3773968"/>
                  <a:pt x="0" y="2391667"/>
                </a:cubicBezTo>
                <a:cubicBezTo>
                  <a:pt x="0" y="1268547"/>
                  <a:pt x="739756" y="318207"/>
                  <a:pt x="1758598" y="1314"/>
                </a:cubicBezTo>
                <a:lnTo>
                  <a:pt x="1763709" y="0"/>
                </a:lnTo>
                <a:lnTo>
                  <a:pt x="4104515" y="4314305"/>
                </a:lnTo>
                <a:lnTo>
                  <a:pt x="4094939" y="4323009"/>
                </a:lnTo>
                <a:cubicBezTo>
                  <a:pt x="3971326" y="4425023"/>
                  <a:pt x="3837753" y="4515399"/>
                  <a:pt x="3695897" y="45924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9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6400800" cy="3419856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1724" y="6455664"/>
            <a:ext cx="3472868" cy="365760"/>
          </a:xfrm>
        </p:spPr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7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71C36B-E56C-A499-1D3F-AC8DC09B0A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72D07-FB95-F16C-6535-C8AEB3ACAFA0}"/>
              </a:ext>
            </a:extLst>
          </p:cNvPr>
          <p:cNvSpPr/>
          <p:nvPr userDrawn="1"/>
        </p:nvSpPr>
        <p:spPr>
          <a:xfrm rot="10800000" flipH="1">
            <a:off x="0" y="6408316"/>
            <a:ext cx="12192000" cy="449256"/>
          </a:xfrm>
          <a:prstGeom prst="rect">
            <a:avLst/>
          </a:prstGeom>
          <a:gradFill>
            <a:gsLst>
              <a:gs pos="14000">
                <a:srgbClr val="FE4A00">
                  <a:alpha val="27843"/>
                </a:srgbClr>
              </a:gs>
              <a:gs pos="100000">
                <a:srgbClr val="DA002F">
                  <a:alpha val="84706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A119A-27E9-C86D-0929-AC7B5A35BD16}"/>
              </a:ext>
            </a:extLst>
          </p:cNvPr>
          <p:cNvSpPr/>
          <p:nvPr userDrawn="1"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9000">
                <a:srgbClr val="D861D4">
                  <a:alpha val="67843"/>
                </a:srgbClr>
              </a:gs>
              <a:gs pos="99000">
                <a:srgbClr val="92248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310896"/>
            <a:ext cx="6858000" cy="92354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1380744"/>
            <a:ext cx="6858000" cy="4608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4F7BF24-7766-4AC9-B77A-480087C23DD5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6DF379E-0D41-B503-1F7F-4E6B2B90CC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3" y="603504"/>
            <a:ext cx="3192563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541EC5E-2E3A-29A5-7F01-3D098A93FA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DB1A6A-A82E-C28C-BC71-E59067A1D47F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683A0-4783-F398-8347-7EAF3DEE633C}"/>
              </a:ext>
            </a:extLst>
          </p:cNvPr>
          <p:cNvSpPr/>
          <p:nvPr userDrawn="1"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608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A166-2CB7-4057-B29C-09DC99644EA2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917188-FC72-8B54-8EBD-7107C6956D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1126" y="603504"/>
            <a:ext cx="3085177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107E25-160D-38D9-0187-6CC52C174F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ED179-3715-34B2-8655-00DD914CD368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8FBA7F-5058-33B2-4A7B-EF9D01BF5F1C}"/>
              </a:ext>
            </a:extLst>
          </p:cNvPr>
          <p:cNvSpPr/>
          <p:nvPr userDrawn="1"/>
        </p:nvSpPr>
        <p:spPr>
          <a:xfrm flipH="1">
            <a:off x="6397646" y="6400799"/>
            <a:ext cx="579435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768" y="448056"/>
            <a:ext cx="4288536" cy="122529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37944"/>
            <a:ext cx="4288536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78D38-89D5-9865-D95F-A98395F0E8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8B23E9-B0FB-80CD-2482-F6F6EDA2A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536A15-BB6F-BE03-5C6F-953277F8EC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E1C8F7-F8B7-11CE-D365-4629F58BC37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3504" y="603504"/>
            <a:ext cx="5794143" cy="5202936"/>
          </a:xfr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3EECB3-6D21-F6E4-F21D-F078158585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9835B-0D30-1E17-A783-C1A1C601B335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D1F26-1F28-7B15-5B2B-52747D8AF1F6}"/>
              </a:ext>
            </a:extLst>
          </p:cNvPr>
          <p:cNvSpPr/>
          <p:nvPr userDrawn="1"/>
        </p:nvSpPr>
        <p:spPr>
          <a:xfrm flipH="1">
            <a:off x="5907024" y="6406116"/>
            <a:ext cx="6284976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48056"/>
            <a:ext cx="4288536" cy="122529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37944"/>
            <a:ext cx="4288536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B0604A-F4CD-5078-40E6-06B85021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07024" y="603504"/>
            <a:ext cx="5669280" cy="5202936"/>
          </a:xfr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1A81F16-A50D-E6B9-94A5-5D332C6EA90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44047AF-0E28-B0EA-B237-1BC451E67D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5A257B2-6FAD-52EB-A460-8F67F1F6C3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00FDF4-E04E-45E3-73D7-9BD1BD2BCA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CA41D-9DCB-DD45-31CF-2ACE1D2C681B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F0C67-B5B9-BA90-0D30-7132F7490891}"/>
              </a:ext>
            </a:extLst>
          </p:cNvPr>
          <p:cNvSpPr/>
          <p:nvPr userDrawn="1"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12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A5FBC8-9F7C-5DDE-5C2A-6D231CC88D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4643816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913992-B8EA-FD20-FD4D-5B72B7A440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567FAE1-288E-FD4A-3F64-DC3B7101D9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201357-21DD-EA1C-08A2-FA2DAB225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50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9D4CDB-CF7F-55FD-1AAA-2B9CC97A8DF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A8341-3BAF-5D28-E4C9-ECD6E9570B99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8C531-327D-304A-1A59-77D674F9CB28}"/>
              </a:ext>
            </a:extLst>
          </p:cNvPr>
          <p:cNvSpPr/>
          <p:nvPr userDrawn="1"/>
        </p:nvSpPr>
        <p:spPr>
          <a:xfrm flipH="1">
            <a:off x="7046622" y="6406116"/>
            <a:ext cx="514537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5522976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D5AAE1-4E9C-F9D6-E71A-C63443C2C2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2321" y="603504"/>
            <a:ext cx="4513983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DF81D16-1E38-A820-F747-B805687364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95F13AB-7710-9466-08C2-BE2FF29E051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1B051B9-BDAB-46D2-1F7A-CA9702880A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861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CC41A-D8E0-A7DE-B386-41A7DFBD86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8369-8B56-FC95-3B30-D31F58AEB76E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E5234-4311-67E5-FF36-51D9F172A8AF}"/>
              </a:ext>
            </a:extLst>
          </p:cNvPr>
          <p:cNvSpPr/>
          <p:nvPr userDrawn="1"/>
        </p:nvSpPr>
        <p:spPr>
          <a:xfrm flipH="1">
            <a:off x="7046622" y="6406116"/>
            <a:ext cx="514537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5522976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E89CE31-CEE9-CD6F-D010-24F4D96531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46622" y="959308"/>
            <a:ext cx="4544568" cy="4544568"/>
          </a:xfrm>
          <a:custGeom>
            <a:avLst/>
            <a:gdLst>
              <a:gd name="connsiteX0" fmla="*/ 2272284 w 4544568"/>
              <a:gd name="connsiteY0" fmla="*/ 0 h 4544568"/>
              <a:gd name="connsiteX1" fmla="*/ 4544568 w 4544568"/>
              <a:gd name="connsiteY1" fmla="*/ 2272284 h 4544568"/>
              <a:gd name="connsiteX2" fmla="*/ 2272284 w 4544568"/>
              <a:gd name="connsiteY2" fmla="*/ 4544568 h 4544568"/>
              <a:gd name="connsiteX3" fmla="*/ 0 w 4544568"/>
              <a:gd name="connsiteY3" fmla="*/ 2272284 h 4544568"/>
              <a:gd name="connsiteX4" fmla="*/ 2272284 w 4544568"/>
              <a:gd name="connsiteY4" fmla="*/ 0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68" h="4544568">
                <a:moveTo>
                  <a:pt x="2272284" y="0"/>
                </a:moveTo>
                <a:cubicBezTo>
                  <a:pt x="3527232" y="0"/>
                  <a:pt x="4544568" y="1017336"/>
                  <a:pt x="4544568" y="2272284"/>
                </a:cubicBezTo>
                <a:cubicBezTo>
                  <a:pt x="4544568" y="3527232"/>
                  <a:pt x="3527232" y="4544568"/>
                  <a:pt x="2272284" y="4544568"/>
                </a:cubicBezTo>
                <a:cubicBezTo>
                  <a:pt x="1017336" y="4544568"/>
                  <a:pt x="0" y="3527232"/>
                  <a:pt x="0" y="2272284"/>
                </a:cubicBezTo>
                <a:cubicBezTo>
                  <a:pt x="0" y="1017336"/>
                  <a:pt x="1017336" y="0"/>
                  <a:pt x="2272284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E81BC1E-E116-6500-9431-437D56BA6C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8532073-0759-5850-AE54-E7246417A1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CDF0BD-37DF-D14C-8EA0-08BC14DD3B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60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205052-C3B6-6D2C-A5A8-3EFDF993E7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E3123-7D9E-2A08-F196-CDF340945D9D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22AD7-5E04-F73B-69E6-5FA92F998C90}"/>
              </a:ext>
            </a:extLst>
          </p:cNvPr>
          <p:cNvSpPr/>
          <p:nvPr userDrawn="1"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6681111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E22D09-4173-2C77-DB2B-BF36D07480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32184-C2FE-9DC1-F1B7-95169B2DC229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2D940-3181-C288-3362-E36299EE62CD}"/>
              </a:ext>
            </a:extLst>
          </p:cNvPr>
          <p:cNvSpPr/>
          <p:nvPr userDrawn="1"/>
        </p:nvSpPr>
        <p:spPr>
          <a:xfrm flipH="1">
            <a:off x="8115300" y="6406116"/>
            <a:ext cx="40766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410712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603504"/>
            <a:ext cx="3461004" cy="520293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69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AED98-EC87-0DFC-FB26-FA955AFAE169}"/>
              </a:ext>
            </a:extLst>
          </p:cNvPr>
          <p:cNvSpPr/>
          <p:nvPr userDrawn="1"/>
        </p:nvSpPr>
        <p:spPr>
          <a:xfrm>
            <a:off x="1905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6DCB6-3459-2FE1-0EA3-79FA7BDD2CB5}"/>
              </a:ext>
            </a:extLst>
          </p:cNvPr>
          <p:cNvSpPr/>
          <p:nvPr userDrawn="1"/>
        </p:nvSpPr>
        <p:spPr>
          <a:xfrm rot="16200000" flipH="1">
            <a:off x="-1390263" y="1391038"/>
            <a:ext cx="6858000" cy="4075926"/>
          </a:xfrm>
          <a:prstGeom prst="rect">
            <a:avLst/>
          </a:prstGeom>
          <a:gradFill>
            <a:gsLst>
              <a:gs pos="0">
                <a:srgbClr val="FE4A00">
                  <a:alpha val="62000"/>
                </a:srgbClr>
              </a:gs>
              <a:gs pos="100000">
                <a:srgbClr val="DA002F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CF784-EEE1-0791-AD3F-D1CFD9BF7805}"/>
              </a:ext>
            </a:extLst>
          </p:cNvPr>
          <p:cNvSpPr/>
          <p:nvPr userDrawn="1"/>
        </p:nvSpPr>
        <p:spPr>
          <a:xfrm rot="16200000" flipH="1">
            <a:off x="-252112" y="2533653"/>
            <a:ext cx="4572006" cy="4076699"/>
          </a:xfrm>
          <a:prstGeom prst="rect">
            <a:avLst/>
          </a:prstGeom>
          <a:gradFill>
            <a:gsLst>
              <a:gs pos="12000">
                <a:srgbClr val="FF5076">
                  <a:alpha val="0"/>
                </a:srgbClr>
              </a:gs>
              <a:gs pos="99000">
                <a:srgbClr val="92248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F4DD92A-D010-8A0B-A546-137621F4C6FC}"/>
              </a:ext>
            </a:extLst>
          </p:cNvPr>
          <p:cNvSpPr/>
          <p:nvPr userDrawn="1"/>
        </p:nvSpPr>
        <p:spPr>
          <a:xfrm rot="20635413">
            <a:off x="-445276" y="743375"/>
            <a:ext cx="3759905" cy="4178958"/>
          </a:xfrm>
          <a:custGeom>
            <a:avLst/>
            <a:gdLst>
              <a:gd name="connsiteX0" fmla="*/ 2291773 w 3759905"/>
              <a:gd name="connsiteY0" fmla="*/ 93939 h 4178958"/>
              <a:gd name="connsiteX1" fmla="*/ 3759905 w 3759905"/>
              <a:gd name="connsiteY1" fmla="*/ 2089479 h 4178958"/>
              <a:gd name="connsiteX2" fmla="*/ 1670426 w 3759905"/>
              <a:gd name="connsiteY2" fmla="*/ 4178958 h 4178958"/>
              <a:gd name="connsiteX3" fmla="*/ 58083 w 3759905"/>
              <a:gd name="connsiteY3" fmla="*/ 3418581 h 4178958"/>
              <a:gd name="connsiteX4" fmla="*/ 0 w 3759905"/>
              <a:gd name="connsiteY4" fmla="*/ 3340909 h 4178958"/>
              <a:gd name="connsiteX5" fmla="*/ 922380 w 3759905"/>
              <a:gd name="connsiteY5" fmla="*/ 140311 h 4178958"/>
              <a:gd name="connsiteX6" fmla="*/ 1049079 w 3759905"/>
              <a:gd name="connsiteY6" fmla="*/ 93939 h 4178958"/>
              <a:gd name="connsiteX7" fmla="*/ 1670426 w 3759905"/>
              <a:gd name="connsiteY7" fmla="*/ 0 h 4178958"/>
              <a:gd name="connsiteX8" fmla="*/ 2291773 w 3759905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905" h="4178958">
                <a:moveTo>
                  <a:pt x="2291773" y="93939"/>
                </a:moveTo>
                <a:cubicBezTo>
                  <a:pt x="3142334" y="358491"/>
                  <a:pt x="3759905" y="1151865"/>
                  <a:pt x="3759905" y="2089479"/>
                </a:cubicBezTo>
                <a:cubicBezTo>
                  <a:pt x="3759905" y="3243466"/>
                  <a:pt x="2824413" y="4178958"/>
                  <a:pt x="1670426" y="4178958"/>
                </a:cubicBezTo>
                <a:cubicBezTo>
                  <a:pt x="1021308" y="4178958"/>
                  <a:pt x="441324" y="3882963"/>
                  <a:pt x="58083" y="3418581"/>
                </a:cubicBezTo>
                <a:lnTo>
                  <a:pt x="0" y="3340909"/>
                </a:lnTo>
                <a:lnTo>
                  <a:pt x="922380" y="140311"/>
                </a:lnTo>
                <a:lnTo>
                  <a:pt x="1049079" y="93939"/>
                </a:lnTo>
                <a:cubicBezTo>
                  <a:pt x="1245362" y="32889"/>
                  <a:pt x="1454053" y="0"/>
                  <a:pt x="1670426" y="0"/>
                </a:cubicBezTo>
                <a:cubicBezTo>
                  <a:pt x="1886799" y="0"/>
                  <a:pt x="2095490" y="32889"/>
                  <a:pt x="2291773" y="93939"/>
                </a:cubicBezTo>
                <a:close/>
              </a:path>
            </a:pathLst>
          </a:custGeom>
          <a:gradFill>
            <a:gsLst>
              <a:gs pos="37000">
                <a:srgbClr val="FFFFFF">
                  <a:alpha val="0"/>
                </a:srgbClr>
              </a:gs>
              <a:gs pos="100000">
                <a:srgbClr val="FF907A">
                  <a:alpha val="27843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248716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98264" y="704088"/>
            <a:ext cx="3803904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6527" y="-6"/>
            <a:ext cx="3432799" cy="685800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30EDB6C-5AE9-24B4-BD98-E041E52D93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398265" y="6455664"/>
            <a:ext cx="3368542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EB849DE-8CA0-FF95-F865-FE69011D7B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1C9222-ACF8-FC4F-511B-DB2D0C220E3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74851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E5C4D-EAC6-713F-6F92-65FB2F46D4FA}"/>
              </a:ext>
            </a:extLst>
          </p:cNvPr>
          <p:cNvSpPr/>
          <p:nvPr userDrawn="1"/>
        </p:nvSpPr>
        <p:spPr>
          <a:xfrm>
            <a:off x="3840480" y="0"/>
            <a:ext cx="3383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44B8E2B-A9B5-DCE0-5C06-E99F762397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38FEA-146D-53B3-36B0-5CBD8040636E}"/>
              </a:ext>
            </a:extLst>
          </p:cNvPr>
          <p:cNvSpPr/>
          <p:nvPr userDrawn="1"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4D35E-A520-CA7A-97CB-6D815AB4CC5D}"/>
              </a:ext>
            </a:extLst>
          </p:cNvPr>
          <p:cNvSpPr/>
          <p:nvPr userDrawn="1"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5E890B-58C1-DD36-E90B-FFF0BE0CB5CB}"/>
              </a:ext>
            </a:extLst>
          </p:cNvPr>
          <p:cNvSpPr/>
          <p:nvPr userDrawn="1"/>
        </p:nvSpPr>
        <p:spPr>
          <a:xfrm rot="5400000" flipH="1">
            <a:off x="7253161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CD52CC-E8F2-3220-AE19-8A482DD1F236}"/>
              </a:ext>
            </a:extLst>
          </p:cNvPr>
          <p:cNvSpPr/>
          <p:nvPr userDrawn="1"/>
        </p:nvSpPr>
        <p:spPr>
          <a:xfrm rot="12508972">
            <a:off x="7949750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004304" cy="3557016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4909" y="6455664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48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1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AED98-EC87-0DFC-FB26-FA955AFAE169}"/>
              </a:ext>
            </a:extLst>
          </p:cNvPr>
          <p:cNvSpPr/>
          <p:nvPr userDrawn="1"/>
        </p:nvSpPr>
        <p:spPr>
          <a:xfrm>
            <a:off x="1905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6DCB6-3459-2FE1-0EA3-79FA7BDD2CB5}"/>
              </a:ext>
            </a:extLst>
          </p:cNvPr>
          <p:cNvSpPr/>
          <p:nvPr userDrawn="1"/>
        </p:nvSpPr>
        <p:spPr>
          <a:xfrm rot="16200000" flipH="1">
            <a:off x="-1390263" y="1391038"/>
            <a:ext cx="6858000" cy="4075926"/>
          </a:xfrm>
          <a:prstGeom prst="rect">
            <a:avLst/>
          </a:prstGeom>
          <a:gradFill>
            <a:gsLst>
              <a:gs pos="0">
                <a:srgbClr val="FE4A00">
                  <a:alpha val="62000"/>
                </a:srgbClr>
              </a:gs>
              <a:gs pos="100000">
                <a:srgbClr val="DA002F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CF784-EEE1-0791-AD3F-D1CFD9BF7805}"/>
              </a:ext>
            </a:extLst>
          </p:cNvPr>
          <p:cNvSpPr/>
          <p:nvPr userDrawn="1"/>
        </p:nvSpPr>
        <p:spPr>
          <a:xfrm rot="16200000" flipH="1">
            <a:off x="-252112" y="2533653"/>
            <a:ext cx="4572006" cy="4076699"/>
          </a:xfrm>
          <a:prstGeom prst="rect">
            <a:avLst/>
          </a:prstGeom>
          <a:gradFill>
            <a:gsLst>
              <a:gs pos="12000">
                <a:srgbClr val="FF5076">
                  <a:alpha val="0"/>
                </a:srgbClr>
              </a:gs>
              <a:gs pos="99000">
                <a:srgbClr val="92248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F434390-19F5-ED9C-BF5E-2F7F70235680}"/>
              </a:ext>
            </a:extLst>
          </p:cNvPr>
          <p:cNvSpPr/>
          <p:nvPr userDrawn="1"/>
        </p:nvSpPr>
        <p:spPr>
          <a:xfrm rot="20635413">
            <a:off x="-433278" y="741681"/>
            <a:ext cx="3747666" cy="4178958"/>
          </a:xfrm>
          <a:custGeom>
            <a:avLst/>
            <a:gdLst>
              <a:gd name="connsiteX0" fmla="*/ 2279534 w 3747666"/>
              <a:gd name="connsiteY0" fmla="*/ 93939 h 4178958"/>
              <a:gd name="connsiteX1" fmla="*/ 3747666 w 3747666"/>
              <a:gd name="connsiteY1" fmla="*/ 2089479 h 4178958"/>
              <a:gd name="connsiteX2" fmla="*/ 1658187 w 3747666"/>
              <a:gd name="connsiteY2" fmla="*/ 4178958 h 4178958"/>
              <a:gd name="connsiteX3" fmla="*/ 45844 w 3747666"/>
              <a:gd name="connsiteY3" fmla="*/ 3418581 h 4178958"/>
              <a:gd name="connsiteX4" fmla="*/ 0 w 3747666"/>
              <a:gd name="connsiteY4" fmla="*/ 3357276 h 4178958"/>
              <a:gd name="connsiteX5" fmla="*/ 929097 w 3747666"/>
              <a:gd name="connsiteY5" fmla="*/ 133373 h 4178958"/>
              <a:gd name="connsiteX6" fmla="*/ 1036840 w 3747666"/>
              <a:gd name="connsiteY6" fmla="*/ 93939 h 4178958"/>
              <a:gd name="connsiteX7" fmla="*/ 1658187 w 3747666"/>
              <a:gd name="connsiteY7" fmla="*/ 0 h 4178958"/>
              <a:gd name="connsiteX8" fmla="*/ 2279534 w 3747666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7666" h="4178958">
                <a:moveTo>
                  <a:pt x="2279534" y="93939"/>
                </a:moveTo>
                <a:cubicBezTo>
                  <a:pt x="3130095" y="358491"/>
                  <a:pt x="3747666" y="1151865"/>
                  <a:pt x="3747666" y="2089479"/>
                </a:cubicBezTo>
                <a:cubicBezTo>
                  <a:pt x="3747666" y="3243466"/>
                  <a:pt x="2812174" y="4178958"/>
                  <a:pt x="1658187" y="4178958"/>
                </a:cubicBezTo>
                <a:cubicBezTo>
                  <a:pt x="1009069" y="4178958"/>
                  <a:pt x="429085" y="3882963"/>
                  <a:pt x="45844" y="3418581"/>
                </a:cubicBezTo>
                <a:lnTo>
                  <a:pt x="0" y="3357276"/>
                </a:lnTo>
                <a:lnTo>
                  <a:pt x="929097" y="133373"/>
                </a:lnTo>
                <a:lnTo>
                  <a:pt x="1036840" y="93939"/>
                </a:lnTo>
                <a:cubicBezTo>
                  <a:pt x="1233123" y="32888"/>
                  <a:pt x="1441814" y="0"/>
                  <a:pt x="1658187" y="0"/>
                </a:cubicBezTo>
                <a:cubicBezTo>
                  <a:pt x="1874560" y="0"/>
                  <a:pt x="2083251" y="32888"/>
                  <a:pt x="2279534" y="93939"/>
                </a:cubicBezTo>
                <a:close/>
              </a:path>
            </a:pathLst>
          </a:custGeom>
          <a:gradFill>
            <a:gsLst>
              <a:gs pos="37000">
                <a:srgbClr val="FFFFFF">
                  <a:alpha val="0"/>
                </a:srgbClr>
              </a:gs>
              <a:gs pos="100000">
                <a:srgbClr val="FF907A">
                  <a:alpha val="27843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62656" cy="248716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43984" y="704088"/>
            <a:ext cx="2711668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72984" y="603504"/>
            <a:ext cx="3721608" cy="520293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30EDB6C-5AE9-24B4-BD98-E041E52D9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EB849DE-8CA0-FF95-F865-FE69011D7B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1C9222-ACF8-FC4F-511B-DB2D0C220E3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1CD4F-FD39-3D8A-5A11-67F05168D98D}"/>
              </a:ext>
            </a:extLst>
          </p:cNvPr>
          <p:cNvSpPr/>
          <p:nvPr userDrawn="1"/>
        </p:nvSpPr>
        <p:spPr>
          <a:xfrm>
            <a:off x="3895344" y="0"/>
            <a:ext cx="2834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620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2843784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62436" y="0"/>
            <a:ext cx="4629564" cy="6409944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121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770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05800" y="0"/>
            <a:ext cx="3886200" cy="640611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533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E22D09-4173-2C77-DB2B-BF36D07480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32184-C2FE-9DC1-F1B7-95169B2DC229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2D940-3181-C288-3362-E36299EE62CD}"/>
              </a:ext>
            </a:extLst>
          </p:cNvPr>
          <p:cNvSpPr/>
          <p:nvPr userDrawn="1"/>
        </p:nvSpPr>
        <p:spPr>
          <a:xfrm flipH="1">
            <a:off x="8302752" y="6406116"/>
            <a:ext cx="3889246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92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02752" y="704088"/>
            <a:ext cx="3291840" cy="520293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323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70C72-937F-4EEB-59FB-6FC29DF45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ABC61-0C94-EB2C-729D-13A2A74C04A2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3E17B-3D55-4567-37F8-1842ADBFD144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23544"/>
            <a:ext cx="3840480" cy="250545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3511295"/>
            <a:ext cx="6172200" cy="260628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291840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16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016717-EA73-3C76-64BF-8AA29BC56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60BC6-378A-8F4F-1D44-FA6677F92D4E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C97FE-4F82-FCF7-08CC-137F322BADB5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4206240"/>
            <a:ext cx="6172200" cy="164592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959352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16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2306B3-CC9D-9231-5FAC-043D7D9CF8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546C4-90E7-2E27-E522-7021CAFC9E52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0AA7F-12AD-8F81-1C75-E9F9CA9BA361}"/>
              </a:ext>
            </a:extLst>
          </p:cNvPr>
          <p:cNvSpPr/>
          <p:nvPr userDrawn="1"/>
        </p:nvSpPr>
        <p:spPr>
          <a:xfrm flipH="1">
            <a:off x="7417090" y="6400799"/>
            <a:ext cx="477490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3504" y="603504"/>
            <a:ext cx="6813587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41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 userDrawn="1"/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 userDrawn="1"/>
        </p:nvSpPr>
        <p:spPr>
          <a:xfrm flipH="1">
            <a:off x="-1" y="6408314"/>
            <a:ext cx="7783998" cy="449258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7783999" cy="6411311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209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2B021D-E8B4-2E0C-47DD-151F0D73B2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974336"/>
            <a:ext cx="3739279" cy="1463040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9870" y="4974336"/>
            <a:ext cx="621792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919A86-5EF3-0330-A2EA-6D5A372254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205716" cy="4544568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512E9C-1401-D1B0-AA35-9F3FEAEDE617}"/>
              </a:ext>
            </a:extLst>
          </p:cNvPr>
          <p:cNvGrpSpPr/>
          <p:nvPr userDrawn="1"/>
        </p:nvGrpSpPr>
        <p:grpSpPr>
          <a:xfrm>
            <a:off x="0" y="4541785"/>
            <a:ext cx="12192000" cy="155448"/>
            <a:chOff x="597154" y="4358953"/>
            <a:chExt cx="10979150" cy="1520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BBB700-2810-B525-1C1F-AE7AF3DFDA79}"/>
                </a:ext>
              </a:extLst>
            </p:cNvPr>
            <p:cNvSpPr/>
            <p:nvPr userDrawn="1"/>
          </p:nvSpPr>
          <p:spPr>
            <a:xfrm rot="10800000" flipH="1">
              <a:off x="597154" y="4364733"/>
              <a:ext cx="10979150" cy="146304"/>
            </a:xfrm>
            <a:prstGeom prst="rect">
              <a:avLst/>
            </a:prstGeom>
            <a:gradFill>
              <a:gsLst>
                <a:gs pos="43000">
                  <a:srgbClr val="FF8463"/>
                </a:gs>
                <a:gs pos="100000">
                  <a:srgbClr val="FA0036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CAD285-F4C1-9352-9A2E-53FBAB966F14}"/>
                </a:ext>
              </a:extLst>
            </p:cNvPr>
            <p:cNvSpPr/>
            <p:nvPr userDrawn="1"/>
          </p:nvSpPr>
          <p:spPr>
            <a:xfrm flipH="1">
              <a:off x="4038600" y="4358953"/>
              <a:ext cx="7537704" cy="146305"/>
            </a:xfrm>
            <a:prstGeom prst="rect">
              <a:avLst/>
            </a:prstGeom>
            <a:gradFill>
              <a:gsLst>
                <a:gs pos="9000">
                  <a:srgbClr val="E349BB">
                    <a:alpha val="29000"/>
                  </a:srgbClr>
                </a:gs>
                <a:gs pos="99000">
                  <a:srgbClr val="92248E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FDAB587-8123-9F85-A185-704CD372DA5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3D7E5F8-C58B-3B1F-7976-A5BC1DF74EE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31520" y="6451780"/>
            <a:ext cx="3557016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332F18-A089-E19B-2181-CC4241D0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44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71F3A-3E6D-0DF1-74AB-CC9D04CFA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BED10C-5619-54D2-5D2D-E5D0A3E26E93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96777-297F-86C7-883A-2CA5E5F7CD86}"/>
              </a:ext>
            </a:extLst>
          </p:cNvPr>
          <p:cNvSpPr/>
          <p:nvPr userDrawn="1"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0844784" cy="117043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12864" y="1984248"/>
            <a:ext cx="4663440" cy="38798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6D18-BA46-493C-B891-2E048FA12E37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6A79F2-1363-2482-D116-A2760202AE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9" y="1984248"/>
            <a:ext cx="5427017" cy="3813048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F7CFA0-C3A1-5564-DD4B-90674874B0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2F783-0ED7-1F0B-219A-198549E350DD}"/>
              </a:ext>
            </a:extLst>
          </p:cNvPr>
          <p:cNvSpPr/>
          <p:nvPr userDrawn="1"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85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F09062-D41B-0E2E-C1C0-F27562ED9597}"/>
              </a:ext>
            </a:extLst>
          </p:cNvPr>
          <p:cNvSpPr/>
          <p:nvPr userDrawn="1"/>
        </p:nvSpPr>
        <p:spPr>
          <a:xfrm rot="162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50000"/>
                </a:srgbClr>
              </a:gs>
              <a:gs pos="99000">
                <a:srgbClr val="A3299D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6D366-64E2-13D3-2734-861E811E1F1A}"/>
              </a:ext>
            </a:extLst>
          </p:cNvPr>
          <p:cNvSpPr/>
          <p:nvPr userDrawn="1"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5B9BA8-AE27-B639-DB51-7E498FA9422B}"/>
              </a:ext>
            </a:extLst>
          </p:cNvPr>
          <p:cNvSpPr/>
          <p:nvPr userDrawn="1"/>
        </p:nvSpPr>
        <p:spPr>
          <a:xfrm rot="12508972">
            <a:off x="5485611" y="-1118641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585216"/>
            <a:ext cx="6556248" cy="3200400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02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BBDD2D8-38BB-1C6A-2B23-9F993AC5EF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D5052-9833-B746-0019-C652A4EB8F47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3920E-A1F8-FC3B-4B69-CD6DD747FC3F}"/>
              </a:ext>
            </a:extLst>
          </p:cNvPr>
          <p:cNvSpPr/>
          <p:nvPr userDrawn="1"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649468" cy="158191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0932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63E2-6E77-4211-906F-D499EF947D90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9" y="2368296"/>
            <a:ext cx="3514659" cy="3429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2A734-7281-FE8F-4411-A87F117D9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57AC4-53BA-D589-49BC-8035640342AB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6C5A0-24DF-B2AE-DA40-06D6A608EA8F}"/>
              </a:ext>
            </a:extLst>
          </p:cNvPr>
          <p:cNvSpPr/>
          <p:nvPr userDrawn="1"/>
        </p:nvSpPr>
        <p:spPr>
          <a:xfrm flipH="1">
            <a:off x="4380987" y="6400799"/>
            <a:ext cx="7811008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649468" cy="158191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0932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63E2-6E77-4211-906F-D499EF947D90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0458CBB-59BF-7490-9702-94A44190B6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2569464"/>
            <a:ext cx="3227832" cy="3227832"/>
          </a:xfrm>
          <a:custGeom>
            <a:avLst/>
            <a:gdLst>
              <a:gd name="connsiteX0" fmla="*/ 1613916 w 3227832"/>
              <a:gd name="connsiteY0" fmla="*/ 0 h 3227832"/>
              <a:gd name="connsiteX1" fmla="*/ 3227832 w 3227832"/>
              <a:gd name="connsiteY1" fmla="*/ 1613916 h 3227832"/>
              <a:gd name="connsiteX2" fmla="*/ 1613916 w 3227832"/>
              <a:gd name="connsiteY2" fmla="*/ 3227832 h 3227832"/>
              <a:gd name="connsiteX3" fmla="*/ 0 w 3227832"/>
              <a:gd name="connsiteY3" fmla="*/ 1613916 h 3227832"/>
              <a:gd name="connsiteX4" fmla="*/ 1613916 w 3227832"/>
              <a:gd name="connsiteY4" fmla="*/ 0 h 322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7832" h="3227832">
                <a:moveTo>
                  <a:pt x="1613916" y="0"/>
                </a:moveTo>
                <a:cubicBezTo>
                  <a:pt x="2505257" y="0"/>
                  <a:pt x="3227832" y="722575"/>
                  <a:pt x="3227832" y="1613916"/>
                </a:cubicBezTo>
                <a:cubicBezTo>
                  <a:pt x="3227832" y="2505257"/>
                  <a:pt x="2505257" y="3227832"/>
                  <a:pt x="1613916" y="3227832"/>
                </a:cubicBezTo>
                <a:cubicBezTo>
                  <a:pt x="722575" y="3227832"/>
                  <a:pt x="0" y="2505257"/>
                  <a:pt x="0" y="1613916"/>
                </a:cubicBezTo>
                <a:cubicBezTo>
                  <a:pt x="0" y="722575"/>
                  <a:pt x="722575" y="0"/>
                  <a:pt x="1613916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034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99FD1-4C4F-942E-5C24-C7F30C3E10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93A5D-CF9E-656F-6E4D-BBE26617BBEC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037C8-31EA-E42D-7880-3FC907A897D8}"/>
              </a:ext>
            </a:extLst>
          </p:cNvPr>
          <p:cNvSpPr/>
          <p:nvPr userDrawn="1"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886200"/>
            <a:ext cx="3649468" cy="204825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2303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63E2-6E77-4211-906F-D499EF947D90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8" y="0"/>
            <a:ext cx="3520440" cy="364845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578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75F419-3BE9-4269-E538-DB069E0C32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A2F20-DFC9-8EAE-10DC-BC89113C2D4F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C5968-63F8-AF79-49F2-4D9E9C22DD6B}"/>
              </a:ext>
            </a:extLst>
          </p:cNvPr>
          <p:cNvSpPr/>
          <p:nvPr userDrawn="1"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1581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E1A-58E7-4D03-8EF6-CB0D2B0DEA38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3F22A9-E31A-48F3-DD64-8A17645324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2368296"/>
            <a:ext cx="2788920" cy="3429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7BC28-1BBC-C0E9-FC2B-74C4D099F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6AD37-4788-958B-5A30-071E76B81CA3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A6E9D-B179-BE60-0BE7-E17E8669ACFE}"/>
              </a:ext>
            </a:extLst>
          </p:cNvPr>
          <p:cNvSpPr/>
          <p:nvPr userDrawn="1"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207064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E1A-58E7-4D03-8EF6-CB0D2B0DEA38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D58AE5-2E3B-5461-E1B0-CCF13A5C5A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3090672"/>
            <a:ext cx="2777434" cy="2788920"/>
          </a:xfrm>
          <a:custGeom>
            <a:avLst/>
            <a:gdLst>
              <a:gd name="connsiteX0" fmla="*/ 1382974 w 2777434"/>
              <a:gd name="connsiteY0" fmla="*/ 0 h 2788920"/>
              <a:gd name="connsiteX1" fmla="*/ 2777434 w 2777434"/>
              <a:gd name="connsiteY1" fmla="*/ 1394460 h 2788920"/>
              <a:gd name="connsiteX2" fmla="*/ 1382974 w 2777434"/>
              <a:gd name="connsiteY2" fmla="*/ 2788920 h 2788920"/>
              <a:gd name="connsiteX3" fmla="*/ 16845 w 2777434"/>
              <a:gd name="connsiteY3" fmla="*/ 1675493 h 2788920"/>
              <a:gd name="connsiteX4" fmla="*/ 0 w 2777434"/>
              <a:gd name="connsiteY4" fmla="*/ 1565122 h 2788920"/>
              <a:gd name="connsiteX5" fmla="*/ 0 w 2777434"/>
              <a:gd name="connsiteY5" fmla="*/ 1223798 h 2788920"/>
              <a:gd name="connsiteX6" fmla="*/ 16845 w 2777434"/>
              <a:gd name="connsiteY6" fmla="*/ 1113428 h 2788920"/>
              <a:gd name="connsiteX7" fmla="*/ 1382974 w 2777434"/>
              <a:gd name="connsiteY7" fmla="*/ 0 h 278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434" h="2788920">
                <a:moveTo>
                  <a:pt x="1382974" y="0"/>
                </a:moveTo>
                <a:cubicBezTo>
                  <a:pt x="2153113" y="0"/>
                  <a:pt x="2777434" y="624321"/>
                  <a:pt x="2777434" y="1394460"/>
                </a:cubicBezTo>
                <a:cubicBezTo>
                  <a:pt x="2777434" y="2164599"/>
                  <a:pt x="2153113" y="2788920"/>
                  <a:pt x="1382974" y="2788920"/>
                </a:cubicBezTo>
                <a:cubicBezTo>
                  <a:pt x="709102" y="2788920"/>
                  <a:pt x="146873" y="2310924"/>
                  <a:pt x="16845" y="1675493"/>
                </a:cubicBezTo>
                <a:lnTo>
                  <a:pt x="0" y="1565122"/>
                </a:lnTo>
                <a:lnTo>
                  <a:pt x="0" y="1223798"/>
                </a:lnTo>
                <a:lnTo>
                  <a:pt x="16845" y="1113428"/>
                </a:lnTo>
                <a:cubicBezTo>
                  <a:pt x="146873" y="477996"/>
                  <a:pt x="709102" y="0"/>
                  <a:pt x="1382974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337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F8A6B7-2D8C-63A2-A927-9D1560739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FC8AD-7A1B-26CC-FF92-40D3448BDFB6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C547E4-090D-61A6-A70A-A7394C4B8BCC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9E45A1-0191-47CB-E377-68C1AC0A2DE3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E34BC8-3326-BC2B-D01A-8C91C7395DCA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405019-1737-F9AB-BD9E-3F8D0085B51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FB3610-94F0-0922-79C5-70BCBF09EFE4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04088"/>
            <a:ext cx="10844784" cy="3849624"/>
          </a:xfrm>
        </p:spPr>
        <p:txBody>
          <a:bodyPr>
            <a:normAutofit/>
          </a:bodyPr>
          <a:lstStyle>
            <a:lvl1pPr algn="l">
              <a:defRPr sz="2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4974336"/>
            <a:ext cx="10433304" cy="1444752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57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F8A6B7-2D8C-63A2-A927-9D1560739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C547E4-090D-61A6-A70A-A7394C4B8BCC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9E45A1-0191-47CB-E377-68C1AC0A2DE3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E34BC8-3326-BC2B-D01A-8C91C7395DCA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405019-1737-F9AB-BD9E-3F8D0085B51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FB3610-94F0-0922-79C5-70BCBF09EFE4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76F318-4116-0BC4-0865-8D81CAEF1747}"/>
              </a:ext>
            </a:extLst>
          </p:cNvPr>
          <p:cNvSpPr/>
          <p:nvPr userDrawn="1"/>
        </p:nvSpPr>
        <p:spPr>
          <a:xfrm>
            <a:off x="-18286" y="4719145"/>
            <a:ext cx="12221346" cy="2141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704" y="704088"/>
            <a:ext cx="10661904" cy="3849624"/>
          </a:xfrm>
        </p:spPr>
        <p:txBody>
          <a:bodyPr>
            <a:normAutofit/>
          </a:bodyPr>
          <a:lstStyle>
            <a:lvl1pPr algn="ctr">
              <a:defRPr sz="2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704" y="4974336"/>
            <a:ext cx="10433304" cy="144475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bg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bg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bg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923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B8F4E7D-2CBF-7D3D-EC68-0BA269C501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65F67-D8BF-6B5A-60A6-74138D401C3E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85776-AA1C-A8E8-3C91-50C8678829BC}"/>
              </a:ext>
            </a:extLst>
          </p:cNvPr>
          <p:cNvSpPr/>
          <p:nvPr userDrawn="1"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9D27DA-7C82-C0D5-B772-858188F46514}"/>
              </a:ext>
            </a:extLst>
          </p:cNvPr>
          <p:cNvSpPr/>
          <p:nvPr userDrawn="1"/>
        </p:nvSpPr>
        <p:spPr>
          <a:xfrm rot="10800000" flipH="1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2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68FA2C-1841-F047-F23F-3C0330C4F62E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7243A5-51CC-8BF1-A7F6-81D9B6FBFEE9}"/>
              </a:ext>
            </a:extLst>
          </p:cNvPr>
          <p:cNvSpPr/>
          <p:nvPr userDrawn="1"/>
        </p:nvSpPr>
        <p:spPr>
          <a:xfrm rot="162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</p:spPr>
        <p:txBody>
          <a:bodyPr>
            <a:normAutofit/>
          </a:bodyPr>
          <a:lstStyle>
            <a:lvl1pPr algn="ctr">
              <a:defRPr sz="2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061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</p:spPr>
        <p:txBody>
          <a:bodyPr>
            <a:normAutofit/>
          </a:bodyPr>
          <a:lstStyle>
            <a:lvl1pPr algn="ctr">
              <a:defRPr sz="2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603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603504"/>
            <a:ext cx="10863072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CA74-F3CB-4E54-8C43-DDC85602DA2D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 algn="l">
              <a:buNone/>
              <a:defRPr sz="2400">
                <a:solidFill>
                  <a:schemeClr val="tx1"/>
                </a:solidFill>
              </a:defRPr>
            </a:lvl2pPr>
            <a:lvl3pPr marL="457200" indent="0" algn="l">
              <a:buNone/>
              <a:defRPr sz="2000">
                <a:solidFill>
                  <a:schemeClr val="tx1"/>
                </a:solidFill>
              </a:defRPr>
            </a:lvl3pPr>
            <a:lvl4pPr marL="685800" indent="0" algn="l">
              <a:buNone/>
              <a:defRPr sz="1800">
                <a:solidFill>
                  <a:schemeClr val="tx1"/>
                </a:solidFill>
              </a:defRPr>
            </a:lvl4pPr>
            <a:lvl5pPr marL="914400" indent="0" algn="l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4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58E3E8-0931-8EEE-FF77-1C25EBBE79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E0C29-D9B0-E434-079F-9F0C40DF20EC}"/>
              </a:ext>
            </a:extLst>
          </p:cNvPr>
          <p:cNvSpPr/>
          <p:nvPr userDrawn="1"/>
        </p:nvSpPr>
        <p:spPr>
          <a:xfrm rot="5400000" flipH="1">
            <a:off x="-1399562" y="1399556"/>
            <a:ext cx="6875820" cy="4076703"/>
          </a:xfrm>
          <a:prstGeom prst="rect">
            <a:avLst/>
          </a:prstGeom>
          <a:gradFill>
            <a:gsLst>
              <a:gs pos="11000">
                <a:srgbClr val="92248E"/>
              </a:gs>
              <a:gs pos="100000">
                <a:srgbClr val="FF411C">
                  <a:alpha val="8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F604E-FEFA-3809-8244-5B72EE7BB044}"/>
              </a:ext>
            </a:extLst>
          </p:cNvPr>
          <p:cNvSpPr/>
          <p:nvPr userDrawn="1"/>
        </p:nvSpPr>
        <p:spPr>
          <a:xfrm rot="162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5000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8E261-930C-6A44-A568-9DD2A88D3526}"/>
              </a:ext>
            </a:extLst>
          </p:cNvPr>
          <p:cNvSpPr/>
          <p:nvPr userDrawn="1"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850392"/>
            <a:ext cx="2935224" cy="3035808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32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001768"/>
            <a:ext cx="2926080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5664"/>
            <a:ext cx="2866644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1004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89FC6C-F243-CA40-35F8-13153EA5EB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700" y="0"/>
            <a:ext cx="8115300" cy="6858000"/>
          </a:xfr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60A6143-4068-5643-F18F-17A53862D2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D91-A683-4C0E-1B5F-1AAB6F2C2F13}"/>
              </a:ext>
            </a:extLst>
          </p:cNvPr>
          <p:cNvSpPr/>
          <p:nvPr userDrawn="1"/>
        </p:nvSpPr>
        <p:spPr>
          <a:xfrm flipH="1">
            <a:off x="9842751" y="0"/>
            <a:ext cx="2377600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7C38F-B4C9-D0C5-FD07-A245491067BE}"/>
              </a:ext>
            </a:extLst>
          </p:cNvPr>
          <p:cNvSpPr/>
          <p:nvPr userDrawn="1"/>
        </p:nvSpPr>
        <p:spPr>
          <a:xfrm flipH="1">
            <a:off x="9842745" y="-1"/>
            <a:ext cx="2377599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00F59-B076-DE27-F5BA-5498B25CF11E}"/>
              </a:ext>
            </a:extLst>
          </p:cNvPr>
          <p:cNvSpPr/>
          <p:nvPr userDrawn="1"/>
        </p:nvSpPr>
        <p:spPr>
          <a:xfrm rot="5400000" flipH="1">
            <a:off x="7602538" y="2240199"/>
            <a:ext cx="6858001" cy="2377599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94B55C4-A115-653E-5C00-DEEE99628752}"/>
              </a:ext>
            </a:extLst>
          </p:cNvPr>
          <p:cNvSpPr/>
          <p:nvPr userDrawn="1"/>
        </p:nvSpPr>
        <p:spPr>
          <a:xfrm rot="12508972">
            <a:off x="8596731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603503"/>
            <a:ext cx="8678444" cy="4330805"/>
          </a:xfrm>
        </p:spPr>
        <p:txBody>
          <a:bodyPr anchor="t">
            <a:normAutofit/>
          </a:bodyPr>
          <a:lstStyle>
            <a:lvl1pPr algn="l">
              <a:defRPr sz="2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CA74-F3CB-4E54-8C43-DDC85602DA2D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5102352"/>
            <a:ext cx="5897880" cy="1353312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228600" indent="0" algn="l">
              <a:buNone/>
              <a:defRPr sz="2000">
                <a:solidFill>
                  <a:schemeClr val="tx1"/>
                </a:solidFill>
              </a:defRPr>
            </a:lvl2pPr>
            <a:lvl3pPr marL="457200" indent="0" algn="l">
              <a:buNone/>
              <a:defRPr sz="1800">
                <a:solidFill>
                  <a:schemeClr val="tx1"/>
                </a:solidFill>
              </a:defRPr>
            </a:lvl3pPr>
            <a:lvl4pPr marL="685800" indent="0" algn="l">
              <a:buNone/>
              <a:defRPr sz="1600">
                <a:solidFill>
                  <a:schemeClr val="tx1"/>
                </a:solidFill>
              </a:defRPr>
            </a:lvl4pPr>
            <a:lvl5pPr marL="914400" indent="0" algn="l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132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AFD00E-68E4-2C52-ADE7-B3CCEEF5D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70C64-A82F-539E-FA22-E9EDFA88F0CB}"/>
              </a:ext>
            </a:extLst>
          </p:cNvPr>
          <p:cNvSpPr/>
          <p:nvPr userDrawn="1"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51035-B1FE-075C-1780-50D3B30B2326}"/>
              </a:ext>
            </a:extLst>
          </p:cNvPr>
          <p:cNvSpPr/>
          <p:nvPr userDrawn="1"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594AB-F53B-583B-B352-D96F6BEA3EAE}"/>
              </a:ext>
            </a:extLst>
          </p:cNvPr>
          <p:cNvSpPr/>
          <p:nvPr userDrawn="1"/>
        </p:nvSpPr>
        <p:spPr>
          <a:xfrm rot="5400000" flipH="1">
            <a:off x="-1890835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7458" y="731520"/>
            <a:ext cx="6794097" cy="555955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A9B8D8-D96F-41A6-BA4F-3AC7B82BEA7B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16DC94B-3BDB-1A55-CF02-E0ACF543DF06}"/>
              </a:ext>
            </a:extLst>
          </p:cNvPr>
          <p:cNvSpPr/>
          <p:nvPr userDrawn="1"/>
        </p:nvSpPr>
        <p:spPr>
          <a:xfrm rot="10800000">
            <a:off x="-25" y="875999"/>
            <a:ext cx="2609262" cy="4648800"/>
          </a:xfrm>
          <a:custGeom>
            <a:avLst/>
            <a:gdLst>
              <a:gd name="connsiteX0" fmla="*/ 2324400 w 2609262"/>
              <a:gd name="connsiteY0" fmla="*/ 4648800 h 4648800"/>
              <a:gd name="connsiteX1" fmla="*/ 0 w 2609262"/>
              <a:gd name="connsiteY1" fmla="*/ 2324400 h 4648800"/>
              <a:gd name="connsiteX2" fmla="*/ 2324400 w 2609262"/>
              <a:gd name="connsiteY2" fmla="*/ 0 h 4648800"/>
              <a:gd name="connsiteX3" fmla="*/ 2562056 w 2609262"/>
              <a:gd name="connsiteY3" fmla="*/ 12001 h 4648800"/>
              <a:gd name="connsiteX4" fmla="*/ 2609262 w 2609262"/>
              <a:gd name="connsiteY4" fmla="*/ 19205 h 4648800"/>
              <a:gd name="connsiteX5" fmla="*/ 2609262 w 2609262"/>
              <a:gd name="connsiteY5" fmla="*/ 4629595 h 4648800"/>
              <a:gd name="connsiteX6" fmla="*/ 2562056 w 2609262"/>
              <a:gd name="connsiteY6" fmla="*/ 4636799 h 4648800"/>
              <a:gd name="connsiteX7" fmla="*/ 2324400 w 2609262"/>
              <a:gd name="connsiteY7" fmla="*/ 4648800 h 46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262" h="4648800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323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09A4D1-63C5-2E23-5C6B-F8AF947821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070271-1317-4457-72C3-9560AF9D7416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EA2358-7C35-E7F3-E8C3-3D28909E4016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347F1A-F45E-1DB5-00F2-8254D6979D4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F8B62-DFD0-EBF8-5BB9-282EB5B6124B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BCED88-F67D-F1DB-27DB-72BF0D6DDBF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6EBBFD2-5112-E929-5402-0348DC2938AB}"/>
              </a:ext>
            </a:extLst>
          </p:cNvPr>
          <p:cNvSpPr/>
          <p:nvPr userDrawn="1"/>
        </p:nvSpPr>
        <p:spPr>
          <a:xfrm rot="12508972">
            <a:off x="345743" y="2050044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69311F-FD36-C119-8B93-522F477634FB}"/>
              </a:ext>
            </a:extLst>
          </p:cNvPr>
          <p:cNvSpPr/>
          <p:nvPr userDrawn="1"/>
        </p:nvSpPr>
        <p:spPr>
          <a:xfrm flipV="1">
            <a:off x="-18286" y="-5046"/>
            <a:ext cx="12221346" cy="509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62D5A-EE5C-4193-987D-280BD08F6A0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19" y="731520"/>
            <a:ext cx="9181224" cy="3806425"/>
          </a:xfr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4600" b="1" cap="all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3600" b="1" cap="all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200" b="1" cap="all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2800" b="1" cap="all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400" b="1" cap="all" spc="1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26282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497555"/>
            <a:ext cx="9198864" cy="2875175"/>
          </a:xfrm>
        </p:spPr>
        <p:txBody>
          <a:bodyPr anchor="ctr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686-4256-43E6-865C-4BF3DB34C3D3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4950267"/>
            <a:ext cx="9198864" cy="466344"/>
          </a:xfrm>
        </p:spPr>
        <p:txBody>
          <a:bodyPr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1400" b="1" cap="all" spc="300" baseline="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1200" b="1" cap="all" spc="300" baseline="0">
                <a:solidFill>
                  <a:schemeClr val="tx1"/>
                </a:solidFill>
                <a:latin typeface="+mj-lt"/>
              </a:defRPr>
            </a:lvl3pPr>
            <a:lvl4pPr marL="685800" indent="0">
              <a:buNone/>
              <a:defRPr sz="1100" b="1" cap="all" spc="300" baseline="0">
                <a:solidFill>
                  <a:schemeClr val="tx1"/>
                </a:solidFill>
                <a:latin typeface="+mj-lt"/>
              </a:defRPr>
            </a:lvl4pPr>
            <a:lvl5pPr marL="914400" indent="0">
              <a:buNone/>
              <a:defRPr sz="1050" b="1" cap="all" spc="30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9805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C56EE-453D-5604-2E61-F764A3FDA1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62A2B-9DD8-5EC4-BCB1-63528BC5702D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5EB8F9-14EA-461D-4CF6-028B1A6C9953}"/>
              </a:ext>
            </a:extLst>
          </p:cNvPr>
          <p:cNvSpPr/>
          <p:nvPr userDrawn="1"/>
        </p:nvSpPr>
        <p:spPr>
          <a:xfrm rot="10800000" flipH="1">
            <a:off x="1009650" y="5372523"/>
            <a:ext cx="10172700" cy="456773"/>
          </a:xfrm>
          <a:prstGeom prst="rect">
            <a:avLst/>
          </a:prstGeom>
          <a:gradFill>
            <a:gsLst>
              <a:gs pos="35000">
                <a:srgbClr val="FE4A00">
                  <a:alpha val="66667"/>
                </a:srgbClr>
              </a:gs>
              <a:gs pos="100000">
                <a:srgbClr val="FA0036">
                  <a:alpha val="91765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F073D-B57E-E4FF-CD14-0C7AB24ACA47}"/>
              </a:ext>
            </a:extLst>
          </p:cNvPr>
          <p:cNvSpPr/>
          <p:nvPr userDrawn="1"/>
        </p:nvSpPr>
        <p:spPr>
          <a:xfrm flipH="1">
            <a:off x="6057900" y="5372527"/>
            <a:ext cx="512444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4208" y="1536192"/>
            <a:ext cx="8759952" cy="285292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7360" y="4416552"/>
            <a:ext cx="8759952" cy="649224"/>
          </a:xfrm>
        </p:spPr>
        <p:txBody>
          <a:bodyPr anchor="ctr">
            <a:noAutofit/>
          </a:bodyPr>
          <a:lstStyle>
            <a:lvl1pPr marL="0" indent="0">
              <a:buNone/>
              <a:defRPr sz="1600" b="1" cap="all" spc="40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1400" b="1" cap="all" spc="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1200" b="1" cap="all" spc="400">
                <a:solidFill>
                  <a:schemeClr val="tx1"/>
                </a:solidFill>
                <a:latin typeface="+mj-lt"/>
              </a:defRPr>
            </a:lvl3pPr>
            <a:lvl4pPr marL="685800" indent="0">
              <a:buNone/>
              <a:defRPr sz="1100" b="1" cap="all" spc="400">
                <a:solidFill>
                  <a:schemeClr val="tx1"/>
                </a:solidFill>
                <a:latin typeface="+mj-lt"/>
              </a:defRPr>
            </a:lvl4pPr>
            <a:lvl5pPr marL="914400" indent="0">
              <a:buNone/>
              <a:defRPr sz="1050" b="1" cap="all" spc="4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1000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C56EE-453D-5604-2E61-F764A3FDA1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E8987B-30CC-703A-B6CB-AB5A46C75EEE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5B987-327A-F416-7CAE-DBC2ADFD14CC}"/>
              </a:ext>
            </a:extLst>
          </p:cNvPr>
          <p:cNvSpPr/>
          <p:nvPr userDrawn="1"/>
        </p:nvSpPr>
        <p:spPr>
          <a:xfrm rot="10800000" flipH="1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7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C65A21-2227-80AA-BCC4-DA2AD5381941}"/>
              </a:ext>
            </a:extLst>
          </p:cNvPr>
          <p:cNvSpPr/>
          <p:nvPr userDrawn="1"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824" y="1737360"/>
            <a:ext cx="8156448" cy="2569464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3600" b="0" cap="none" spc="0" baseline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020056"/>
            <a:ext cx="9198864" cy="64922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1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1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1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1" cap="all" spc="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2254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96CF6D-CD12-544A-2FFA-9EA21D9207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519C3D-ECDE-2787-3717-DA29A112F6F9}"/>
              </a:ext>
            </a:extLst>
          </p:cNvPr>
          <p:cNvSpPr/>
          <p:nvPr userDrawn="1"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3966D-F5E1-07D2-79E3-99BF7F5B5407}"/>
              </a:ext>
            </a:extLst>
          </p:cNvPr>
          <p:cNvSpPr/>
          <p:nvPr userDrawn="1"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9000">
                <a:srgbClr val="FF9265"/>
              </a:gs>
              <a:gs pos="95000">
                <a:srgbClr val="DA002F">
                  <a:alpha val="79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3FF58-C1F8-FA09-074D-AB8E9FBA1FDD}"/>
              </a:ext>
            </a:extLst>
          </p:cNvPr>
          <p:cNvSpPr/>
          <p:nvPr userDrawn="1"/>
        </p:nvSpPr>
        <p:spPr>
          <a:xfrm rot="10800000" flipH="1">
            <a:off x="1005991" y="4421079"/>
            <a:ext cx="10176358" cy="1408215"/>
          </a:xfrm>
          <a:prstGeom prst="rect">
            <a:avLst/>
          </a:prstGeom>
          <a:gradFill>
            <a:gsLst>
              <a:gs pos="26000">
                <a:srgbClr val="BA0267">
                  <a:alpha val="0"/>
                </a:srgbClr>
              </a:gs>
              <a:gs pos="95000">
                <a:srgbClr val="9B3597">
                  <a:alpha val="62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90FAB-1CE4-606E-199A-287AA035D1DB}"/>
              </a:ext>
            </a:extLst>
          </p:cNvPr>
          <p:cNvSpPr/>
          <p:nvPr userDrawn="1"/>
        </p:nvSpPr>
        <p:spPr>
          <a:xfrm rot="5400000" flipH="1">
            <a:off x="3568444" y="-1531928"/>
            <a:ext cx="4800598" cy="9921854"/>
          </a:xfrm>
          <a:prstGeom prst="rect">
            <a:avLst/>
          </a:prstGeom>
          <a:gradFill>
            <a:gsLst>
              <a:gs pos="22000">
                <a:srgbClr val="A60296">
                  <a:alpha val="49000"/>
                </a:srgbClr>
              </a:gs>
              <a:gs pos="99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1481328"/>
            <a:ext cx="8001000" cy="2752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32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4736592"/>
            <a:ext cx="9006840" cy="795528"/>
          </a:xfrm>
        </p:spPr>
        <p:txBody>
          <a:bodyPr anchor="ctr">
            <a:normAutofit/>
          </a:bodyPr>
          <a:lstStyle>
            <a:lvl1pPr marL="0" indent="0">
              <a:buNone/>
              <a:defRPr sz="2200" b="1" cap="all" spc="400" baseline="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 sz="2000" b="1" cap="all" spc="400" baseline="0">
                <a:solidFill>
                  <a:schemeClr val="bg1"/>
                </a:solidFill>
                <a:latin typeface="+mj-lt"/>
              </a:defRPr>
            </a:lvl2pPr>
            <a:lvl3pPr marL="457200" indent="0">
              <a:buNone/>
              <a:defRPr sz="1800" b="1" cap="all" spc="400" baseline="0">
                <a:solidFill>
                  <a:schemeClr val="bg1"/>
                </a:solidFill>
                <a:latin typeface="+mj-lt"/>
              </a:defRPr>
            </a:lvl3pPr>
            <a:lvl4pPr marL="685800" indent="0">
              <a:buNone/>
              <a:defRPr sz="1600" b="1" cap="all" spc="400" baseline="0">
                <a:solidFill>
                  <a:schemeClr val="bg1"/>
                </a:solidFill>
                <a:latin typeface="+mj-lt"/>
              </a:defRPr>
            </a:lvl4pPr>
            <a:lvl5pPr marL="914400" indent="0">
              <a:buNone/>
              <a:defRPr sz="1400" b="1" cap="all" spc="40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3976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A1F90E-DB4C-5EE4-753F-1A3C96013E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0A7D6A-F901-6FD5-62E6-38FBE76E0278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F0D5C-853B-2749-E5BC-06E387EA5FC0}"/>
              </a:ext>
            </a:extLst>
          </p:cNvPr>
          <p:cNvSpPr/>
          <p:nvPr userDrawn="1"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1000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5369D9-EA61-DE2F-90F2-D94E3501FA02}"/>
              </a:ext>
            </a:extLst>
          </p:cNvPr>
          <p:cNvSpPr/>
          <p:nvPr userDrawn="1"/>
        </p:nvSpPr>
        <p:spPr>
          <a:xfrm rot="10800000" flipH="1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360" y="1399032"/>
            <a:ext cx="5751576" cy="4041648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31352" y="1792224"/>
            <a:ext cx="2322576" cy="3465576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0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0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0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0" cap="all" spc="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5937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249462-19B5-6FE4-E7A0-587EEC20D5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26DA5-C419-9ABC-2F3F-D2666E63EBE0}"/>
              </a:ext>
            </a:extLst>
          </p:cNvPr>
          <p:cNvSpPr/>
          <p:nvPr userDrawn="1"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941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31E66E-449E-07B6-9540-9EEBB4A47C2D}"/>
              </a:ext>
            </a:extLst>
          </p:cNvPr>
          <p:cNvSpPr/>
          <p:nvPr userDrawn="1"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D24EAB-2E9D-8A26-726D-B09AB6066974}"/>
              </a:ext>
            </a:extLst>
          </p:cNvPr>
          <p:cNvSpPr/>
          <p:nvPr userDrawn="1"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647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25B741-2115-959B-7AC9-74888288C111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B21FF-F592-35C2-1447-CC16C6D5D884}"/>
              </a:ext>
            </a:extLst>
          </p:cNvPr>
          <p:cNvSpPr/>
          <p:nvPr userDrawn="1"/>
        </p:nvSpPr>
        <p:spPr>
          <a:xfrm>
            <a:off x="3794234" y="0"/>
            <a:ext cx="6142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8714232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69775" y="6455664"/>
            <a:ext cx="4672584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EDCD5E-E098-4859-9320-1C00AB957A52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071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7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Quot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B64739-EE83-38D9-FEB6-052B0A439E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D6E9DF-C9D1-7C52-F14D-C1E423150950}"/>
              </a:ext>
            </a:extLst>
          </p:cNvPr>
          <p:cNvSpPr/>
          <p:nvPr userDrawn="1"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941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AD9DB1-DA73-5384-4129-9D93F15E1313}"/>
              </a:ext>
            </a:extLst>
          </p:cNvPr>
          <p:cNvSpPr/>
          <p:nvPr userDrawn="1"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DDDB7-1ACE-4272-09B2-448495C96759}"/>
              </a:ext>
            </a:extLst>
          </p:cNvPr>
          <p:cNvSpPr/>
          <p:nvPr userDrawn="1"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647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9B55-EEFC-99E0-8DFA-A37A152AE1D7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2D0300-673B-32D0-E8CB-8DC017978C4B}"/>
              </a:ext>
            </a:extLst>
          </p:cNvPr>
          <p:cNvSpPr/>
          <p:nvPr userDrawn="1"/>
        </p:nvSpPr>
        <p:spPr>
          <a:xfrm>
            <a:off x="3836276" y="0"/>
            <a:ext cx="32582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813816"/>
            <a:ext cx="5477256" cy="458114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5669280"/>
            <a:ext cx="5376672" cy="77724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77E17E2-B207-BFF2-D048-19ED7563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20D5C17-3A66-391B-8427-0C7ECC43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774480D-E756-F873-A238-E7C02EE8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85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50E36A-9884-F555-9DE7-29A5CD0DEE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CDFE1-20C1-1A89-A376-C1D675D61478}"/>
              </a:ext>
            </a:extLst>
          </p:cNvPr>
          <p:cNvSpPr/>
          <p:nvPr userDrawn="1"/>
        </p:nvSpPr>
        <p:spPr>
          <a:xfrm flipH="1">
            <a:off x="8123336" y="-4"/>
            <a:ext cx="3611463" cy="6858000"/>
          </a:xfrm>
          <a:prstGeom prst="rect">
            <a:avLst/>
          </a:prstGeom>
          <a:gradFill>
            <a:gsLst>
              <a:gs pos="0">
                <a:srgbClr val="DA002F">
                  <a:alpha val="76863"/>
                </a:srgbClr>
              </a:gs>
              <a:gs pos="100000">
                <a:srgbClr val="D351CE">
                  <a:alpha val="51765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466C24-72A5-F282-661D-C3202619E5DB}"/>
              </a:ext>
            </a:extLst>
          </p:cNvPr>
          <p:cNvSpPr/>
          <p:nvPr userDrawn="1"/>
        </p:nvSpPr>
        <p:spPr>
          <a:xfrm flipH="1">
            <a:off x="8123585" y="-2"/>
            <a:ext cx="4078192" cy="6858000"/>
          </a:xfrm>
          <a:prstGeom prst="rect">
            <a:avLst/>
          </a:prstGeom>
          <a:gradFill>
            <a:gsLst>
              <a:gs pos="22000">
                <a:srgbClr val="93258E">
                  <a:alpha val="70000"/>
                </a:srgbClr>
              </a:gs>
              <a:gs pos="99000">
                <a:srgbClr val="FE4A00">
                  <a:alpha val="74902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BEF6B-879E-5E03-195B-7B7E6B401F68}"/>
              </a:ext>
            </a:extLst>
          </p:cNvPr>
          <p:cNvSpPr/>
          <p:nvPr userDrawn="1"/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rgbClr val="DA002F">
                  <a:alpha val="25490"/>
                </a:srgbClr>
              </a:gs>
              <a:gs pos="49000">
                <a:srgbClr val="93258E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4709160" cy="3712464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882896"/>
            <a:ext cx="5376672" cy="166420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F2172B0-5F8C-B7F0-C446-DC4BEE8E6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751" y="1012537"/>
            <a:ext cx="4756164" cy="4756162"/>
          </a:xfrm>
          <a:custGeom>
            <a:avLst/>
            <a:gdLst>
              <a:gd name="connsiteX0" fmla="*/ 2378082 w 4756164"/>
              <a:gd name="connsiteY0" fmla="*/ 0 h 4756162"/>
              <a:gd name="connsiteX1" fmla="*/ 4756164 w 4756164"/>
              <a:gd name="connsiteY1" fmla="*/ 2378081 h 4756162"/>
              <a:gd name="connsiteX2" fmla="*/ 2378082 w 4756164"/>
              <a:gd name="connsiteY2" fmla="*/ 4756162 h 4756162"/>
              <a:gd name="connsiteX3" fmla="*/ 0 w 4756164"/>
              <a:gd name="connsiteY3" fmla="*/ 2378081 h 4756162"/>
              <a:gd name="connsiteX4" fmla="*/ 2378082 w 4756164"/>
              <a:gd name="connsiteY4" fmla="*/ 0 h 475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6164" h="4756162">
                <a:moveTo>
                  <a:pt x="2378082" y="0"/>
                </a:moveTo>
                <a:cubicBezTo>
                  <a:pt x="3691460" y="0"/>
                  <a:pt x="4756164" y="1064703"/>
                  <a:pt x="4756164" y="2378081"/>
                </a:cubicBezTo>
                <a:cubicBezTo>
                  <a:pt x="4756164" y="3691459"/>
                  <a:pt x="3691460" y="4756162"/>
                  <a:pt x="2378082" y="4756162"/>
                </a:cubicBezTo>
                <a:cubicBezTo>
                  <a:pt x="1064704" y="4756162"/>
                  <a:pt x="0" y="3691459"/>
                  <a:pt x="0" y="2378081"/>
                </a:cubicBezTo>
                <a:cubicBezTo>
                  <a:pt x="0" y="1064703"/>
                  <a:pt x="1064704" y="0"/>
                  <a:pt x="2378082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1724" y="6455664"/>
            <a:ext cx="3472868" cy="365760"/>
          </a:xfrm>
        </p:spPr>
        <p:txBody>
          <a:bodyPr/>
          <a:lstStyle/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686FDD-83D2-42BD-91C1-8F4FCA8159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FB8796-75D7-7C83-08A7-AE7AA22212C3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783C3F-5A9D-D61B-3292-79B9BAF92199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6E92D9-5E37-E37C-03F3-8C7E98648AC4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338184-8002-7C70-BB3E-895CCED3737E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0DEC92-79EA-7FB3-88AD-16D5A2A460EA}"/>
                </a:ext>
              </a:extLst>
            </p:cNvPr>
            <p:cNvSpPr/>
            <p:nvPr/>
          </p:nvSpPr>
          <p:spPr>
            <a:xfrm rot="16200000">
              <a:off x="-1672708" y="2090968"/>
              <a:ext cx="6860522" cy="2344765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43F48-9C17-9469-808D-7E2DC1603B06}"/>
              </a:ext>
            </a:extLst>
          </p:cNvPr>
          <p:cNvSpPr/>
          <p:nvPr userDrawn="1"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9" y="603504"/>
            <a:ext cx="8248579" cy="378561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5EA18F-A462-4C85-A244-32772AE8C7D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4248"/>
            <a:ext cx="10844784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1" y="1563624"/>
            <a:ext cx="507492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1384" y="1563624"/>
            <a:ext cx="507492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96B7-CBD7-4E1F-883F-2320FA3B46D5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10844784" cy="960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07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020888"/>
            <a:ext cx="5074920" cy="4114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0622" y="2020888"/>
            <a:ext cx="5074920" cy="4114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663E-F5C1-4BBC-963F-2C0AAC89595E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9985248" cy="960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304A-BF85-429F-B4C5-5A372662E621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A346-764B-44DA-8C93-A7D29299413F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39309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21C6-717F-4092-8A64-BF3BC65518BE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826137"/>
            <a:ext cx="3310128" cy="315387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93F96-6C31-4CEA-83E3-8D0C50B4A634}" type="datetime2">
              <a:rPr lang="en-US" smtClean="0"/>
              <a:t>Tuesday, March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A5D34-8853-9D0F-8F1B-90E5CC5A7D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1313" y="603504"/>
            <a:ext cx="6154737" cy="5376510"/>
          </a:xfrm>
          <a:blipFill dpi="0"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0E46A2F-19F0-DFCD-9CE3-04C79F793D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DC8D0-ECB3-9C81-4ADA-D2C30B00B146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9673D-65B2-D6C4-C53F-8652E7E8A8A2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E07E3-56CC-285D-C461-695C95F6ECD4}"/>
              </a:ext>
            </a:extLst>
          </p:cNvPr>
          <p:cNvSpPr/>
          <p:nvPr userDrawn="1"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13C450-5422-C684-DC49-499D1A1B957B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601200" cy="172821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3657600"/>
            <a:ext cx="10881360" cy="2743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1CD674-58C1-4AA6-A5DF-2F08B0131830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875154-47EA-9315-F160-02DA5541D6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7130E-6216-789E-BE08-6D1E3E75622B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99983-7B9C-7C3D-25C2-1715A4226DE4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92B90-6109-F01B-1ABB-6BED7A1F1389}"/>
              </a:ext>
            </a:extLst>
          </p:cNvPr>
          <p:cNvSpPr/>
          <p:nvPr userDrawn="1"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F1BDFB-261A-F796-17BC-584DAB2E77B1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8741664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3931920"/>
            <a:ext cx="9994392" cy="180672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dirty="0"/>
            </a:lvl1pPr>
            <a:lvl2pPr marL="228600" indent="0">
              <a:buNone/>
              <a:defRPr lang="en-US" sz="2000" dirty="0"/>
            </a:lvl2pPr>
            <a:lvl3pPr marL="457200" indent="0">
              <a:buNone/>
              <a:defRPr lang="en-US" sz="1800" dirty="0"/>
            </a:lvl3pPr>
            <a:lvl4pPr marL="685800" indent="0">
              <a:buNone/>
              <a:defRPr lang="en-US" sz="16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61B624A-932C-46A9-84E8-980FC66374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7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6F7EB3-1AD7-1F11-741F-B9FD7722B3AD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6757"/>
              </a:gs>
              <a:gs pos="100000">
                <a:srgbClr val="A3299D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CB0A0-2948-16CB-AC93-8B113510C798}"/>
              </a:ext>
            </a:extLst>
          </p:cNvPr>
          <p:cNvSpPr/>
          <p:nvPr userDrawn="1"/>
        </p:nvSpPr>
        <p:spPr>
          <a:xfrm rot="10800000">
            <a:off x="0" y="2"/>
            <a:ext cx="12192000" cy="6857998"/>
          </a:xfrm>
          <a:prstGeom prst="rect">
            <a:avLst/>
          </a:prstGeom>
          <a:gradFill>
            <a:gsLst>
              <a:gs pos="0">
                <a:srgbClr val="FF763F">
                  <a:alpha val="44706"/>
                </a:srgbClr>
              </a:gs>
              <a:gs pos="91000">
                <a:srgbClr val="9B3597">
                  <a:alpha val="88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6A0C9-C45F-7C70-E9AC-CF62576024C9}"/>
              </a:ext>
            </a:extLst>
          </p:cNvPr>
          <p:cNvSpPr/>
          <p:nvPr userDrawn="1"/>
        </p:nvSpPr>
        <p:spPr>
          <a:xfrm rot="10800000" flipH="1">
            <a:off x="6096602" y="-8364"/>
            <a:ext cx="6077111" cy="6798528"/>
          </a:xfrm>
          <a:prstGeom prst="rect">
            <a:avLst/>
          </a:prstGeom>
          <a:gradFill>
            <a:gsLst>
              <a:gs pos="25000">
                <a:srgbClr val="FF6753">
                  <a:alpha val="0"/>
                </a:srgbClr>
              </a:gs>
              <a:gs pos="100000">
                <a:srgbClr val="EA0032">
                  <a:alpha val="41961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A50DBA-3FC7-4B72-E90F-9489D6D5BC6D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rgbClr val="FF907A">
                  <a:alpha val="3000"/>
                </a:srgbClr>
              </a:gs>
              <a:gs pos="100000">
                <a:srgbClr val="FFFFFF">
                  <a:alpha val="15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484632"/>
            <a:ext cx="10616184" cy="1527048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36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176272"/>
            <a:ext cx="9144000" cy="61264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4ED30C44-E6E6-9E1B-A67B-B5D167F908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1724" y="86868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86868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6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870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4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E3211F5-0F92-9768-CA9E-42BD20D242AD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62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965722-DE3B-A05F-AE94-E31AF26EBF9D}"/>
              </a:ext>
            </a:extLst>
          </p:cNvPr>
          <p:cNvSpPr/>
          <p:nvPr userDrawn="1"/>
        </p:nvSpPr>
        <p:spPr>
          <a:xfrm flipH="1">
            <a:off x="4076700" y="6400799"/>
            <a:ext cx="8115298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81" r:id="rId2"/>
    <p:sldLayoutId id="2147483782" r:id="rId3"/>
    <p:sldLayoutId id="2147483715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676" r:id="rId15"/>
    <p:sldLayoutId id="214748372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716" r:id="rId22"/>
    <p:sldLayoutId id="2147483800" r:id="rId23"/>
    <p:sldLayoutId id="2147483713" r:id="rId24"/>
    <p:sldLayoutId id="2147483732" r:id="rId25"/>
    <p:sldLayoutId id="2147483662" r:id="rId26"/>
    <p:sldLayoutId id="2147483794" r:id="rId27"/>
    <p:sldLayoutId id="2147483798" r:id="rId28"/>
    <p:sldLayoutId id="2147483679" r:id="rId29"/>
    <p:sldLayoutId id="2147483680" r:id="rId30"/>
    <p:sldLayoutId id="2147483681" r:id="rId31"/>
    <p:sldLayoutId id="2147483799" r:id="rId32"/>
    <p:sldLayoutId id="2147483778" r:id="rId33"/>
    <p:sldLayoutId id="2147483795" r:id="rId34"/>
    <p:sldLayoutId id="2147483796" r:id="rId35"/>
    <p:sldLayoutId id="2147483797" r:id="rId36"/>
    <p:sldLayoutId id="2147483777" r:id="rId37"/>
    <p:sldLayoutId id="2147483689" r:id="rId38"/>
    <p:sldLayoutId id="2147483690" r:id="rId39"/>
    <p:sldLayoutId id="2147483707" r:id="rId40"/>
    <p:sldLayoutId id="2147483708" r:id="rId41"/>
    <p:sldLayoutId id="2147483692" r:id="rId42"/>
    <p:sldLayoutId id="2147483691" r:id="rId43"/>
    <p:sldLayoutId id="2147483743" r:id="rId44"/>
    <p:sldLayoutId id="2147483744" r:id="rId45"/>
    <p:sldLayoutId id="2147483807" r:id="rId46"/>
    <p:sldLayoutId id="2147483694" r:id="rId47"/>
    <p:sldLayoutId id="2147483802" r:id="rId48"/>
    <p:sldLayoutId id="2147483809" r:id="rId49"/>
    <p:sldLayoutId id="2147483825" r:id="rId50"/>
    <p:sldLayoutId id="2147483803" r:id="rId51"/>
    <p:sldLayoutId id="2147483824" r:id="rId52"/>
    <p:sldLayoutId id="2147483828" r:id="rId53"/>
    <p:sldLayoutId id="2147483770" r:id="rId54"/>
    <p:sldLayoutId id="2147483801" r:id="rId55"/>
    <p:sldLayoutId id="2147483769" r:id="rId56"/>
    <p:sldLayoutId id="2147483808" r:id="rId57"/>
    <p:sldLayoutId id="2147483771" r:id="rId58"/>
    <p:sldLayoutId id="2147483672" r:id="rId59"/>
    <p:sldLayoutId id="2147483673" r:id="rId60"/>
    <p:sldLayoutId id="2147483805" r:id="rId61"/>
    <p:sldLayoutId id="2147483804" r:id="rId62"/>
    <p:sldLayoutId id="2147483696" r:id="rId63"/>
    <p:sldLayoutId id="2147483806" r:id="rId64"/>
    <p:sldLayoutId id="2147483780" r:id="rId65"/>
    <p:sldLayoutId id="2147483815" r:id="rId66"/>
    <p:sldLayoutId id="2147483816" r:id="rId67"/>
    <p:sldLayoutId id="2147483817" r:id="rId68"/>
    <p:sldLayoutId id="2147483779" r:id="rId69"/>
    <p:sldLayoutId id="2147483827" r:id="rId70"/>
    <p:sldLayoutId id="2147483826" r:id="rId71"/>
    <p:sldLayoutId id="2147483823" r:id="rId72"/>
    <p:sldLayoutId id="2147483757" r:id="rId73"/>
    <p:sldLayoutId id="2147483819" r:id="rId74"/>
    <p:sldLayoutId id="2147483821" r:id="rId75"/>
    <p:sldLayoutId id="2147483818" r:id="rId76"/>
    <p:sldLayoutId id="2147483820" r:id="rId77"/>
    <p:sldLayoutId id="2147483764" r:id="rId78"/>
    <p:sldLayoutId id="2147483822" r:id="rId79"/>
    <p:sldLayoutId id="2147483767" r:id="rId80"/>
    <p:sldLayoutId id="2147483664" r:id="rId81"/>
    <p:sldLayoutId id="2147483665" r:id="rId82"/>
    <p:sldLayoutId id="2147483666" r:id="rId83"/>
    <p:sldLayoutId id="2147483667" r:id="rId84"/>
    <p:sldLayoutId id="2147483668" r:id="rId85"/>
    <p:sldLayoutId id="2147483669" r:id="rId86"/>
    <p:sldLayoutId id="2147483685" r:id="rId87"/>
    <p:sldLayoutId id="2147483730" r:id="rId88"/>
    <p:sldLayoutId id="2147483829" r:id="rId89"/>
    <p:sldLayoutId id="2147483830" r:id="rId90"/>
    <p:sldLayoutId id="2147483831" r:id="rId9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77821"/>
            <a:ext cx="9144000" cy="2990088"/>
          </a:xfrm>
        </p:spPr>
        <p:txBody>
          <a:bodyPr anchor="ctr">
            <a:normAutofit/>
          </a:bodyPr>
          <a:lstStyle/>
          <a:p>
            <a:r>
              <a:rPr lang="en-US" dirty="0" err="1"/>
              <a:t>Powerpulse</a:t>
            </a:r>
            <a:r>
              <a:rPr lang="en-US" dirty="0"/>
              <a:t> household energy usage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53411-4585-040B-5834-42C4EFE7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8335" y="4584651"/>
            <a:ext cx="4112713" cy="107243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Presented by</a:t>
            </a:r>
          </a:p>
          <a:p>
            <a:r>
              <a:rPr lang="en-US" sz="2000" err="1"/>
              <a:t>Shanchai</a:t>
            </a:r>
            <a:r>
              <a:rPr lang="en-US" sz="2000" dirty="0"/>
              <a:t> </a:t>
            </a:r>
            <a:r>
              <a:rPr lang="en-US" sz="2000" err="1"/>
              <a:t>kumar</a:t>
            </a:r>
            <a:r>
              <a:rPr lang="en-US" sz="2000" dirty="0"/>
              <a:t> 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B84B3BE-CFA4-9490-834E-D82DC87F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fld id="{4D40A556-E819-4C0A-8C22-3EE4F023B6DF}" type="datetime2">
              <a:rPr lang="en-US" smtClean="0"/>
              <a:pPr>
                <a:spcAft>
                  <a:spcPts val="600"/>
                </a:spcAft>
              </a:pPr>
              <a:t>Tuesday, March 4, 2025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AC0975-3CEE-5EE0-69B8-1D0157DF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25" y="3591"/>
            <a:ext cx="5581847" cy="685010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38785" indent="-347345">
              <a:lnSpc>
                <a:spcPct val="200000"/>
              </a:lnSpc>
            </a:pPr>
            <a:r>
              <a:rPr lang="en-US" sz="2400" dirty="0"/>
              <a:t>Project statement</a:t>
            </a:r>
            <a:endParaRPr lang="en-US" dirty="0"/>
          </a:p>
          <a:p>
            <a:pPr marL="438785" indent="-347345">
              <a:lnSpc>
                <a:spcPct val="200000"/>
              </a:lnSpc>
            </a:pPr>
            <a:r>
              <a:rPr lang="en-US" sz="2400">
                <a:latin typeface="Avenir Next LT Pro Light"/>
                <a:cs typeface="Arial"/>
              </a:rPr>
              <a:t>Data understanding &amp; Exploration</a:t>
            </a:r>
          </a:p>
          <a:p>
            <a:pPr marL="438785" indent="-347345">
              <a:lnSpc>
                <a:spcPct val="200000"/>
              </a:lnSpc>
            </a:pPr>
            <a:r>
              <a:rPr lang="en-US" sz="2400" dirty="0"/>
              <a:t>Data Preprocessing</a:t>
            </a:r>
          </a:p>
          <a:p>
            <a:pPr marL="438785" indent="-347345">
              <a:lnSpc>
                <a:spcPct val="200000"/>
              </a:lnSpc>
            </a:pPr>
            <a:r>
              <a:rPr lang="en-US" sz="2400" dirty="0"/>
              <a:t>Model Selection and Training</a:t>
            </a:r>
          </a:p>
          <a:p>
            <a:pPr marL="438785" indent="-347345">
              <a:lnSpc>
                <a:spcPct val="200000"/>
              </a:lnSpc>
            </a:pPr>
            <a:r>
              <a:rPr lang="en-US" sz="2400"/>
              <a:t>Model Evaluation</a:t>
            </a:r>
          </a:p>
          <a:p>
            <a:pPr marL="438785" indent="-347345">
              <a:lnSpc>
                <a:spcPct val="200000"/>
              </a:lnSpc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43" y="151598"/>
            <a:ext cx="11256154" cy="94572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Problem Statement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479253C-7D61-46FF-BE7B-C12B1C24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B1776B9-DD45-4D27-87E7-49F0BD5F97B1}" type="datetime2">
              <a:rPr lang="en-US" smtClean="0"/>
              <a:pPr>
                <a:spcAft>
                  <a:spcPts val="600"/>
                </a:spcAft>
              </a:pPr>
              <a:t>Tuesday, March 4, 2025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9325A56-F362-FBA8-D779-2F95D7C4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80E1B50-E1BC-2A0E-FD4B-0EA63B1B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79E881F-715F-586D-5514-FA58DD25C6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733281"/>
              </p:ext>
            </p:extLst>
          </p:nvPr>
        </p:nvGraphicFramePr>
        <p:xfrm>
          <a:off x="878282" y="1224885"/>
          <a:ext cx="10441962" cy="4706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E4E657-74B6-86D2-BD0F-81C0427EC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30492"/>
            <a:ext cx="10859104" cy="247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cap="all" spc="700" dirty="0"/>
              <a:t>Data understanding &amp; Exploration(EDA)</a:t>
            </a:r>
            <a:endParaRPr lang="en-US" sz="5600" b="1" kern="1200" cap="all" spc="700" baseline="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9CD84-D715-8A03-B675-FD3945B62BEA}"/>
              </a:ext>
            </a:extLst>
          </p:cNvPr>
          <p:cNvSpPr txBox="1"/>
          <p:nvPr/>
        </p:nvSpPr>
        <p:spPr>
          <a:xfrm>
            <a:off x="731520" y="3427072"/>
            <a:ext cx="10850045" cy="30179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cap="all" spc="400" dirty="0">
                <a:solidFill>
                  <a:srgbClr val="001D35"/>
                </a:solidFill>
                <a:ea typeface="+mn-lt"/>
                <a:cs typeface="+mn-lt"/>
              </a:rPr>
              <a:t>A statistical method for analyzing data sets. Involves summarizing data characteristics and visualizing data. Helps identify patterns, outliers, and relationships between data points </a:t>
            </a:r>
            <a:endParaRPr lang="en-US" dirty="0"/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cap="all" spc="400" baseline="0" dirty="0"/>
              <a:t>Univariate Analysis</a:t>
            </a:r>
            <a:endParaRPr lang="en-US" dirty="0"/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cap="all" spc="400" dirty="0"/>
              <a:t>Bivariate analysis</a:t>
            </a:r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cap="all" spc="400" dirty="0"/>
              <a:t>Multi – variate analysis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FC7D488-5E73-7025-E960-A1482A68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3647E4-A40C-47B0-8F60-493CEFCF7B87}" type="datetime2">
              <a:rPr lang="en-US" smtClean="0"/>
              <a:pPr>
                <a:spcAft>
                  <a:spcPts val="600"/>
                </a:spcAft>
              </a:pPr>
              <a:t>Tuesday, March 4, 2025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B08C785-17F6-84A9-72BF-82340959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06D1-DFA4-BDD2-EBAC-F1DA8D8E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E03F-06AD-8F87-F844-11333352F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2000" dirty="0"/>
              <a:t>Data preprocessing is the procedure of cleaning and organizing raw data into a structured and usable format for analytical purposes. 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2000" dirty="0"/>
              <a:t>It involves steps such as cleaning missing data or inconsistent data, </a:t>
            </a:r>
            <a:r>
              <a:rPr lang="en-US" sz="2000" dirty="0" err="1"/>
              <a:t>normalising</a:t>
            </a:r>
            <a:r>
              <a:rPr lang="en-US" sz="2000" dirty="0"/>
              <a:t> data, encoding categorical variables and splitting the data for training and testing.</a:t>
            </a:r>
          </a:p>
          <a:p>
            <a:pPr marL="0" indent="0">
              <a:buNone/>
            </a:pPr>
            <a:r>
              <a:rPr lang="en-US" sz="2000" b="1" dirty="0"/>
              <a:t>Key components:</a:t>
            </a:r>
          </a:p>
          <a:p>
            <a:pPr marL="514350" lvl="1" indent="-285750">
              <a:buFont typeface="Courier New" panose="020B0604020202020204" pitchFamily="34" charset="0"/>
              <a:buChar char="o"/>
            </a:pPr>
            <a:r>
              <a:rPr lang="en-US" sz="2000" dirty="0"/>
              <a:t>Cleaning missing data.</a:t>
            </a:r>
          </a:p>
          <a:p>
            <a:pPr marL="514350" lvl="1" indent="-285750">
              <a:buFont typeface="Courier New" panose="020B0604020202020204" pitchFamily="34" charset="0"/>
              <a:buChar char="o"/>
            </a:pPr>
            <a:r>
              <a:rPr lang="en-US" sz="2000" dirty="0"/>
              <a:t>Removing outliers</a:t>
            </a:r>
          </a:p>
          <a:p>
            <a:pPr marL="514350" lvl="1" indent="-285750">
              <a:buFont typeface="Courier New" panose="020B0604020202020204" pitchFamily="34" charset="0"/>
              <a:buChar char="o"/>
            </a:pPr>
            <a:r>
              <a:rPr lang="en-US" sz="2000" dirty="0"/>
              <a:t>Data Reduction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FDB53-E803-A32F-466E-FC299438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76B9-DD45-4D27-87E7-49F0BD5F97B1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A8903-3F9C-4A8D-5AE6-BA50A92C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9220-7200-8E4F-F605-FAC49FDF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CF287-582B-8768-FE84-D5F76B1E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10250472" cy="40676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/>
              <a:t>Model selection refers to choosing the most appropriate machine learning algorithms. In our case, we must choose the linear model to forecast the energy usage.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latin typeface="Avenir Next LT Pro Light"/>
                <a:cs typeface="Times New Roman"/>
              </a:rPr>
              <a:t>Linear Regression </a:t>
            </a:r>
            <a:r>
              <a:rPr lang="en-US" sz="2000" dirty="0">
                <a:cs typeface="Times New Roman"/>
              </a:rPr>
              <a:t>M</a:t>
            </a:r>
            <a:r>
              <a:rPr lang="en-US" sz="2000" dirty="0"/>
              <a:t>odel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/>
              <a:t>Lasso Regression Model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/>
              <a:t>Ridge Regression Model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err="1"/>
              <a:t>Elasticnet</a:t>
            </a:r>
            <a:r>
              <a:rPr lang="en-US" sz="2000" dirty="0"/>
              <a:t> Regression Model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/>
              <a:t>Random Forest regressor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/>
              <a:t>Gradient Boosting Regressor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1AF8F-CB1A-BB45-9FE2-3A41F3A8E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76B9-DD45-4D27-87E7-49F0BD5F97B1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B666-D10E-C4B4-A6C4-3B207718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9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ECAC-2FEB-729F-2678-D4551CD7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F4F9-BC0A-5DB5-D6C1-05301979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273239"/>
                </a:solidFill>
                <a:latin typeface="Nunito"/>
                <a:ea typeface="+mn-lt"/>
                <a:cs typeface="+mn-lt"/>
              </a:rPr>
              <a:t>Model evaluation is a process that uses some metrics which help us to analyze the performance of the model.</a:t>
            </a:r>
            <a:endParaRPr lang="en-US" sz="2400"/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rgbClr val="273239"/>
                </a:solidFill>
                <a:latin typeface="Nunito"/>
              </a:rPr>
              <a:t>Regression is used to determine continuous values. It is mostly used to find a relation between a dependent and independent variable. </a:t>
            </a:r>
            <a:endParaRPr lang="en-US" sz="2400">
              <a:solidFill>
                <a:srgbClr val="000000"/>
              </a:solidFill>
              <a:latin typeface="Avenir Next LT Pro Light"/>
            </a:endParaRPr>
          </a:p>
          <a:p>
            <a:pPr marL="685800" lvl="1" indent="-457200">
              <a:buAutoNum type="arabicPeriod"/>
            </a:pPr>
            <a:r>
              <a:rPr lang="en-US" sz="2200" dirty="0">
                <a:solidFill>
                  <a:srgbClr val="273239"/>
                </a:solidFill>
                <a:latin typeface="Nunito"/>
              </a:rPr>
              <a:t>Mean Absolute Error (MAE)</a:t>
            </a:r>
          </a:p>
          <a:p>
            <a:pPr marL="685800" lvl="1" indent="-457200">
              <a:buAutoNum type="arabicPeriod"/>
            </a:pPr>
            <a:r>
              <a:rPr lang="en-US" sz="2200" dirty="0">
                <a:solidFill>
                  <a:srgbClr val="273239"/>
                </a:solidFill>
                <a:latin typeface="Nunito"/>
              </a:rPr>
              <a:t>Mean Squared Error(MSE)</a:t>
            </a:r>
          </a:p>
          <a:p>
            <a:pPr marL="685800" lvl="1" indent="-457200">
              <a:buAutoNum type="arabicPeriod"/>
            </a:pPr>
            <a:r>
              <a:rPr lang="en-US" sz="2200" dirty="0">
                <a:solidFill>
                  <a:srgbClr val="273239"/>
                </a:solidFill>
                <a:latin typeface="Nunito"/>
              </a:rPr>
              <a:t>Root Mean Squared Error(RMSE)</a:t>
            </a:r>
          </a:p>
          <a:p>
            <a:pPr marL="685800" lvl="1" indent="-457200">
              <a:buAutoNum type="arabicPeriod"/>
            </a:pPr>
            <a:r>
              <a:rPr lang="en-US" sz="2200" dirty="0">
                <a:solidFill>
                  <a:srgbClr val="273239"/>
                </a:solidFill>
                <a:latin typeface="Nunito"/>
              </a:rPr>
              <a:t>R2 Score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2F281-083E-8117-3BE6-122D569E2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76B9-DD45-4D27-87E7-49F0BD5F97B1}" type="datetime2">
              <a:rPr lang="en-US" smtClean="0"/>
              <a:pPr/>
              <a:t>Tuesday, March 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39876-923F-9BAC-4D35-86314F8F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anchor="b">
            <a:normAutofit/>
          </a:bodyPr>
          <a:lstStyle/>
          <a:p>
            <a:r>
              <a:rPr lang="en-US" dirty="0"/>
              <a:t>Code Review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AF93FA5-054F-9769-6966-DD64958C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fld id="{4D40A556-E819-4C0A-8C22-3EE4F023B6DF}" type="datetime2">
              <a:rPr lang="en-US" smtClean="0"/>
              <a:pPr>
                <a:spcAft>
                  <a:spcPts val="600"/>
                </a:spcAft>
              </a:pPr>
              <a:t>Tuesday, March 4, 2025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CFB9A58-40BA-B1EE-6D84-1B2784FA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 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Custom 3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Rise_win32_LW_V3" id="{060BF675-623B-4975-8205-8644AD13F33D}" vid="{A2D528C3-6D48-4733-B859-7F3209740C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EDB5DA-FF4D-43C3-A486-D664A90217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C853FD0-9ECD-4727-9289-6C1C9A9159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90D2E6-E4DF-44A3-84FB-A48FFFDE9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519</Words>
  <Application>Microsoft Office PowerPoint</Application>
  <PresentationFormat>Widescreen</PresentationFormat>
  <Paragraphs>76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GradientRiseVTI</vt:lpstr>
      <vt:lpstr>Powerpulse household energy usage forecast</vt:lpstr>
      <vt:lpstr>Agenda</vt:lpstr>
      <vt:lpstr>Problem Statement</vt:lpstr>
      <vt:lpstr>Data understanding &amp; Exploration(EDA)</vt:lpstr>
      <vt:lpstr>DATA PREPROCESSING</vt:lpstr>
      <vt:lpstr>MODEL SELECTION AND TRAINING</vt:lpstr>
      <vt:lpstr>MODEL EVALUATION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339</cp:revision>
  <dcterms:created xsi:type="dcterms:W3CDTF">2025-03-03T12:49:38Z</dcterms:created>
  <dcterms:modified xsi:type="dcterms:W3CDTF">2025-03-04T12:46:01Z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